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9" r:id="rId2"/>
    <p:sldMasterId id="2147483718" r:id="rId3"/>
  </p:sldMasterIdLst>
  <p:notesMasterIdLst>
    <p:notesMasterId r:id="rId11"/>
  </p:notesMasterIdLst>
  <p:sldIdLst>
    <p:sldId id="308" r:id="rId4"/>
    <p:sldId id="2147482584" r:id="rId5"/>
    <p:sldId id="338" r:id="rId6"/>
    <p:sldId id="339" r:id="rId7"/>
    <p:sldId id="340" r:id="rId8"/>
    <p:sldId id="2147482583" r:id="rId9"/>
    <p:sldId id="263" r:id="rId10"/>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2A63"/>
    <a:srgbClr val="CC66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66406B-C464-4EE2-A303-82FDBE400188}" v="25" dt="2026-06-04T17:54:26.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22" autoAdjust="0"/>
    <p:restoredTop sz="94660"/>
  </p:normalViewPr>
  <p:slideViewPr>
    <p:cSldViewPr snapToGrid="0">
      <p:cViewPr varScale="1">
        <p:scale>
          <a:sx n="72" d="100"/>
          <a:sy n="72" d="100"/>
        </p:scale>
        <p:origin x="44" y="48"/>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4143588" y="0"/>
            <a:ext cx="3169920" cy="481728"/>
          </a:xfrm>
          <a:prstGeom prst="rect">
            <a:avLst/>
          </a:prstGeom>
        </p:spPr>
        <p:txBody>
          <a:bodyPr vert="horz" lIns="91440" tIns="45720" rIns="91440" bIns="45720" rtlCol="0"/>
          <a:lstStyle>
            <a:lvl1pPr algn="r">
              <a:defRPr sz="1200"/>
            </a:lvl1pPr>
          </a:lstStyle>
          <a:p>
            <a:fld id="{1986C5CD-4FA8-4D05-9388-9BEF85D07FA8}" type="datetimeFigureOut">
              <a:rPr lang="en-IN" smtClean="0"/>
              <a:t>10-08-2026</a:t>
            </a:fld>
            <a:endParaRPr lang="en-IN"/>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31521" y="4620577"/>
            <a:ext cx="5852160" cy="378047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9119475"/>
            <a:ext cx="3169920" cy="48172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4143588" y="9119475"/>
            <a:ext cx="3169920" cy="481727"/>
          </a:xfrm>
          <a:prstGeom prst="rect">
            <a:avLst/>
          </a:prstGeom>
        </p:spPr>
        <p:txBody>
          <a:bodyPr vert="horz" lIns="91440" tIns="45720" rIns="91440" bIns="45720" rtlCol="0" anchor="b"/>
          <a:lstStyle>
            <a:lvl1pPr algn="r">
              <a:defRPr sz="1200"/>
            </a:lvl1pPr>
          </a:lstStyle>
          <a:p>
            <a:fld id="{DBC06C7F-6201-4E9F-8FE8-275F3E54FF8E}" type="slidenum">
              <a:rPr lang="en-IN" smtClean="0"/>
              <a:t>‹#›</a:t>
            </a:fld>
            <a:endParaRPr lang="en-IN"/>
          </a:p>
        </p:txBody>
      </p:sp>
    </p:spTree>
    <p:extLst>
      <p:ext uri="{BB962C8B-B14F-4D97-AF65-F5344CB8AC3E}">
        <p14:creationId xmlns:p14="http://schemas.microsoft.com/office/powerpoint/2010/main" val="107052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5.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jpeg"/><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jpg"/><Relationship Id="rId1" Type="http://schemas.openxmlformats.org/officeDocument/2006/relationships/slideMaster" Target="../slideMasters/slideMaster3.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e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jp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jp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3.xml"/><Relationship Id="rId5" Type="http://schemas.openxmlformats.org/officeDocument/2006/relationships/image" Target="../media/image3.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DE69270B-1185-7C88-86A1-9855DFC1E323}"/>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4" name="DataOnTitle">
            <a:extLst>
              <a:ext uri="{FF2B5EF4-FFF2-40B4-BE49-F238E27FC236}">
                <a16:creationId xmlns:a16="http://schemas.microsoft.com/office/drawing/2014/main" id="{34379354-5C55-49F6-A6BC-C09B29E8A447}"/>
              </a:ext>
            </a:extLst>
          </p:cNvPr>
          <p:cNvSpPr txBox="1"/>
          <p:nvPr userDrawn="1"/>
        </p:nvSpPr>
        <p:spPr>
          <a:xfrm>
            <a:off x="-2" y="766800"/>
            <a:ext cx="6026400" cy="2790000"/>
          </a:xfrm>
          <a:prstGeom prst="rect">
            <a:avLst/>
          </a:prstGeom>
          <a:solidFill>
            <a:schemeClr val="tx2"/>
          </a:solidFill>
        </p:spPr>
        <p:txBody>
          <a:bodyPr wrap="square" lIns="514800" tIns="1908000" rIns="331200" rtlCol="0" anchor="t" anchorCtr="0">
            <a:noAutofit/>
          </a:bodyPr>
          <a:lstStyle/>
          <a:p>
            <a:pPr algn="l"/>
            <a:endParaRPr lang="en-US" sz="1600" noProof="1">
              <a:ln>
                <a:noFill/>
              </a:ln>
              <a:solidFill>
                <a:schemeClr val="lt2"/>
              </a:solidFill>
            </a:endParaRPr>
          </a:p>
          <a:p>
            <a:pPr algn="l"/>
            <a:r>
              <a:rPr lang="en-US" sz="1600" noProof="1">
                <a:ln>
                  <a:noFill/>
                </a:ln>
                <a:solidFill>
                  <a:schemeClr val="lt2"/>
                </a:solidFill>
              </a:rPr>
              <a:t>Thursday,</a:t>
            </a:r>
            <a:r>
              <a:rPr lang="en-US" sz="1600" baseline="0" noProof="1">
                <a:ln>
                  <a:noFill/>
                </a:ln>
                <a:solidFill>
                  <a:schemeClr val="lt2"/>
                </a:solidFill>
              </a:rPr>
              <a:t> September 26,</a:t>
            </a:r>
            <a:r>
              <a:rPr lang="en-US" sz="1600" noProof="1">
                <a:ln>
                  <a:noFill/>
                </a:ln>
                <a:solidFill>
                  <a:schemeClr val="lt2"/>
                </a:solidFill>
              </a:rPr>
              <a:t> 2024</a:t>
            </a:r>
          </a:p>
          <a:p>
            <a:pPr algn="l"/>
            <a:r>
              <a:rPr lang="en-US" sz="1600" noProof="1">
                <a:ln>
                  <a:noFill/>
                </a:ln>
                <a:solidFill>
                  <a:schemeClr val="lt2"/>
                </a:solidFill>
              </a:rPr>
              <a:t>Stuttgart, Germany</a:t>
            </a: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14350" y="1096786"/>
            <a:ext cx="4574488" cy="1072800"/>
          </a:xfrm>
          <a:prstGeom prst="rect">
            <a:avLst/>
          </a:prstGeom>
        </p:spPr>
        <p:txBody>
          <a:bodyPr lIns="0" tIns="45720" rIns="91440" bIns="45720" anchor="t" anchorCtr="0"/>
          <a:lstStyle>
            <a:lvl1pPr algn="l">
              <a:lnSpc>
                <a:spcPct val="90000"/>
              </a:lnSpc>
              <a:defRPr sz="3600" spc="0" baseline="0">
                <a:solidFill>
                  <a:schemeClr val="bg1"/>
                </a:solidFill>
                <a:latin typeface="Arial" panose="020B0604020202020204" pitchFamily="34" charset="0"/>
              </a:defRPr>
            </a:lvl1pPr>
          </a:lstStyle>
          <a:p>
            <a:r>
              <a:rPr lang="en-US" noProof="1"/>
              <a:t>CSR ATR : Update</a:t>
            </a:r>
          </a:p>
        </p:txBody>
      </p:sp>
      <p:sp>
        <p:nvSpPr>
          <p:cNvPr id="7" name="Textfeld 32">
            <a:extLst>
              <a:ext uri="{FF2B5EF4-FFF2-40B4-BE49-F238E27FC236}">
                <a16:creationId xmlns:a16="http://schemas.microsoft.com/office/drawing/2014/main" id="{C50D179B-09C3-4930-92F8-23675EE7460B}"/>
              </a:ext>
            </a:extLst>
          </p:cNvPr>
          <p:cNvSpPr txBox="1"/>
          <p:nvPr userDrawn="1"/>
        </p:nvSpPr>
        <p:spPr>
          <a:xfrm>
            <a:off x="-2705100" y="1361820"/>
            <a:ext cx="2131307" cy="215444"/>
          </a:xfrm>
          <a:prstGeom prst="rect">
            <a:avLst/>
          </a:prstGeom>
          <a:noFill/>
        </p:spPr>
        <p:txBody>
          <a:bodyPr wrap="square" rtlCol="0" anchor="ctr">
            <a:noAutofit/>
          </a:bodyPr>
          <a:lstStyle/>
          <a:p>
            <a:pPr algn="r">
              <a:spcAft>
                <a:spcPts val="600"/>
              </a:spcAft>
            </a:pPr>
            <a:r>
              <a:rPr lang="en-US" sz="800" dirty="0">
                <a:solidFill>
                  <a:schemeClr val="accent2"/>
                </a:solidFill>
              </a:rPr>
              <a:t>Short titles that cover only one or up to two lines should be used. The title should be aligned left and never centered.</a:t>
            </a:r>
          </a:p>
        </p:txBody>
      </p:sp>
      <p:sp>
        <p:nvSpPr>
          <p:cNvPr id="21" name="Textfeld 44">
            <a:extLst>
              <a:ext uri="{FF2B5EF4-FFF2-40B4-BE49-F238E27FC236}">
                <a16:creationId xmlns:a16="http://schemas.microsoft.com/office/drawing/2014/main" id="{D8BD0A95-2B0B-47C6-A55F-C65D4251DE6D}"/>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pic>
        <p:nvPicPr>
          <p:cNvPr id="30" name="Grafik 29" descr="Ein Bild, das Zeichnung enthält.  Automatisch generierte Beschreibung" hidden="1">
            <a:extLst>
              <a:ext uri="{FF2B5EF4-FFF2-40B4-BE49-F238E27FC236}">
                <a16:creationId xmlns:a16="http://schemas.microsoft.com/office/drawing/2014/main" id="{7EFA830D-0971-4322-91F1-BAE81FEC2C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8121" y="3159190"/>
            <a:ext cx="117652" cy="171319"/>
          </a:xfrm>
          <a:prstGeom prst="rect">
            <a:avLst/>
          </a:prstGeom>
        </p:spPr>
      </p:pic>
      <p:sp>
        <p:nvSpPr>
          <p:cNvPr id="16" name="Textplatzhalter 15">
            <a:extLst>
              <a:ext uri="{FF2B5EF4-FFF2-40B4-BE49-F238E27FC236}">
                <a16:creationId xmlns:a16="http://schemas.microsoft.com/office/drawing/2014/main" id="{8133CC7D-3DE4-4C25-9956-34F94CFD5124}"/>
              </a:ext>
            </a:extLst>
          </p:cNvPr>
          <p:cNvSpPr>
            <a:spLocks noGrp="1"/>
          </p:cNvSpPr>
          <p:nvPr>
            <p:ph type="body" sz="quarter" idx="10" hasCustomPrompt="1"/>
          </p:nvPr>
        </p:nvSpPr>
        <p:spPr>
          <a:xfrm>
            <a:off x="514800" y="2376000"/>
            <a:ext cx="4575600" cy="259200"/>
          </a:xfrm>
        </p:spPr>
        <p:txBody>
          <a:bodyPr anchor="b" anchorCtr="0"/>
          <a:lstStyle>
            <a:lvl1pPr marL="0" indent="0">
              <a:lnSpc>
                <a:spcPct val="100000"/>
              </a:lnSpc>
              <a:buNone/>
              <a:defRPr sz="1600">
                <a:solidFill>
                  <a:schemeClr val="bg1"/>
                </a:solidFill>
              </a:defRPr>
            </a:lvl1pPr>
          </a:lstStyle>
          <a:p>
            <a:pPr lvl="0"/>
            <a:r>
              <a:rPr lang="en-US" dirty="0"/>
              <a:t> </a:t>
            </a:r>
          </a:p>
        </p:txBody>
      </p:sp>
      <p:sp>
        <p:nvSpPr>
          <p:cNvPr id="40" name="Textfeld 36">
            <a:extLst>
              <a:ext uri="{FF2B5EF4-FFF2-40B4-BE49-F238E27FC236}">
                <a16:creationId xmlns:a16="http://schemas.microsoft.com/office/drawing/2014/main" id="{18D46866-D3B0-40CA-9796-51F5F9715E05}"/>
              </a:ext>
            </a:extLst>
          </p:cNvPr>
          <p:cNvSpPr txBox="1"/>
          <p:nvPr userDrawn="1"/>
        </p:nvSpPr>
        <p:spPr>
          <a:xfrm>
            <a:off x="-2272111" y="3308251"/>
            <a:ext cx="1702781" cy="215444"/>
          </a:xfrm>
          <a:prstGeom prst="rect">
            <a:avLst/>
          </a:prstGeom>
          <a:noFill/>
        </p:spPr>
        <p:txBody>
          <a:bodyPr wrap="square" rtlCol="0" anchor="ctr">
            <a:noAutofit/>
          </a:bodyPr>
          <a:lstStyle/>
          <a:p>
            <a:pPr algn="r">
              <a:spcAft>
                <a:spcPts val="600"/>
              </a:spcAft>
            </a:pPr>
            <a:r>
              <a:rPr lang="en-US" sz="800">
                <a:solidFill>
                  <a:schemeClr val="accent2"/>
                </a:solidFill>
              </a:rPr>
              <a:t>The flag is placed at the edge of the slide and is fixed in its size.</a:t>
            </a:r>
            <a:endParaRPr lang="en-US" sz="800" dirty="0">
              <a:solidFill>
                <a:schemeClr val="accent2"/>
              </a:solidFill>
            </a:endParaRPr>
          </a:p>
        </p:txBody>
      </p:sp>
      <p:pic>
        <p:nvPicPr>
          <p:cNvPr id="13" name="Logo">
            <a:extLst>
              <a:ext uri="{FF2B5EF4-FFF2-40B4-BE49-F238E27FC236}">
                <a16:creationId xmlns:a16="http://schemas.microsoft.com/office/drawing/2014/main" id="{99E99CBE-4A14-50C6-5D1D-4F0437192AA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14" name="LogoMs">
            <a:extLst>
              <a:ext uri="{FF2B5EF4-FFF2-40B4-BE49-F238E27FC236}">
                <a16:creationId xmlns:a16="http://schemas.microsoft.com/office/drawing/2014/main" id="{AC5BFB9D-E969-3903-465F-9B847DCC958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15" name="LogoNv">
            <a:extLst>
              <a:ext uri="{FF2B5EF4-FFF2-40B4-BE49-F238E27FC236}">
                <a16:creationId xmlns:a16="http://schemas.microsoft.com/office/drawing/2014/main" id="{DF34D040-D791-A8AC-FE65-9D0A4F8D187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9" name="LogoPt">
            <a:extLst>
              <a:ext uri="{FF2B5EF4-FFF2-40B4-BE49-F238E27FC236}">
                <a16:creationId xmlns:a16="http://schemas.microsoft.com/office/drawing/2014/main" id="{D51B2110-3E4F-77A0-9DF5-1274CDF1FF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2" name="LogoSb">
            <a:extLst>
              <a:ext uri="{FF2B5EF4-FFF2-40B4-BE49-F238E27FC236}">
                <a16:creationId xmlns:a16="http://schemas.microsoft.com/office/drawing/2014/main" id="{74BF532A-DB5F-63EA-EF4A-86CB646055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grpSp>
        <p:nvGrpSpPr>
          <p:cNvPr id="10" name="Gruppieren 37">
            <a:extLst>
              <a:ext uri="{FF2B5EF4-FFF2-40B4-BE49-F238E27FC236}">
                <a16:creationId xmlns:a16="http://schemas.microsoft.com/office/drawing/2014/main" id="{9EB425C0-015D-525F-88FA-C8FA6CA99C42}"/>
              </a:ext>
            </a:extLst>
          </p:cNvPr>
          <p:cNvGrpSpPr/>
          <p:nvPr userDrawn="1"/>
        </p:nvGrpSpPr>
        <p:grpSpPr>
          <a:xfrm>
            <a:off x="-572229" y="1194633"/>
            <a:ext cx="204332" cy="532624"/>
            <a:chOff x="12883230" y="3752058"/>
            <a:chExt cx="166020" cy="629938"/>
          </a:xfrm>
        </p:grpSpPr>
        <p:cxnSp>
          <p:nvCxnSpPr>
            <p:cNvPr id="11" name="Gerade Verbindung 38">
              <a:extLst>
                <a:ext uri="{FF2B5EF4-FFF2-40B4-BE49-F238E27FC236}">
                  <a16:creationId xmlns:a16="http://schemas.microsoft.com/office/drawing/2014/main" id="{32EA8D66-CA42-2DFB-7945-F4C8057EA8A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39">
              <a:extLst>
                <a:ext uri="{FF2B5EF4-FFF2-40B4-BE49-F238E27FC236}">
                  <a16:creationId xmlns:a16="http://schemas.microsoft.com/office/drawing/2014/main" id="{80489EF4-CCCF-785D-89CA-BEA2AA2424A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17" name="Gruppieren 33">
            <a:extLst>
              <a:ext uri="{FF2B5EF4-FFF2-40B4-BE49-F238E27FC236}">
                <a16:creationId xmlns:a16="http://schemas.microsoft.com/office/drawing/2014/main" id="{022E1432-BEBA-82B7-B3ED-688A6FA6F758}"/>
              </a:ext>
            </a:extLst>
          </p:cNvPr>
          <p:cNvGrpSpPr/>
          <p:nvPr userDrawn="1"/>
        </p:nvGrpSpPr>
        <p:grpSpPr>
          <a:xfrm>
            <a:off x="-572229" y="2467672"/>
            <a:ext cx="204332" cy="532624"/>
            <a:chOff x="12883230" y="3752058"/>
            <a:chExt cx="166020" cy="629938"/>
          </a:xfrm>
        </p:grpSpPr>
        <p:cxnSp>
          <p:nvCxnSpPr>
            <p:cNvPr id="18" name="Gerade Verbindung 34">
              <a:extLst>
                <a:ext uri="{FF2B5EF4-FFF2-40B4-BE49-F238E27FC236}">
                  <a16:creationId xmlns:a16="http://schemas.microsoft.com/office/drawing/2014/main" id="{8C0937C7-E963-469C-47AD-AF2F04C2959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35">
              <a:extLst>
                <a:ext uri="{FF2B5EF4-FFF2-40B4-BE49-F238E27FC236}">
                  <a16:creationId xmlns:a16="http://schemas.microsoft.com/office/drawing/2014/main" id="{85877542-FECD-46B9-325A-A988FF9EE316}"/>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0" name="Gruppieren 33">
            <a:extLst>
              <a:ext uri="{FF2B5EF4-FFF2-40B4-BE49-F238E27FC236}">
                <a16:creationId xmlns:a16="http://schemas.microsoft.com/office/drawing/2014/main" id="{2C20E236-BD60-25D1-A334-4F64896D7A46}"/>
              </a:ext>
            </a:extLst>
          </p:cNvPr>
          <p:cNvGrpSpPr/>
          <p:nvPr userDrawn="1"/>
        </p:nvGrpSpPr>
        <p:grpSpPr>
          <a:xfrm>
            <a:off x="-572229" y="3275206"/>
            <a:ext cx="204332" cy="281534"/>
            <a:chOff x="12883230" y="3752058"/>
            <a:chExt cx="166020" cy="629938"/>
          </a:xfrm>
        </p:grpSpPr>
        <p:cxnSp>
          <p:nvCxnSpPr>
            <p:cNvPr id="25" name="Gerade Verbindung 34">
              <a:extLst>
                <a:ext uri="{FF2B5EF4-FFF2-40B4-BE49-F238E27FC236}">
                  <a16:creationId xmlns:a16="http://schemas.microsoft.com/office/drawing/2014/main" id="{3C4EA11A-7EA9-7FFC-FB84-A70DE42F4AF1}"/>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Gerade Verbindung 35">
              <a:extLst>
                <a:ext uri="{FF2B5EF4-FFF2-40B4-BE49-F238E27FC236}">
                  <a16:creationId xmlns:a16="http://schemas.microsoft.com/office/drawing/2014/main" id="{C0B78AF8-6950-C815-E9C6-4C3B40D04CA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7" name="Gruppieren 45">
            <a:extLst>
              <a:ext uri="{FF2B5EF4-FFF2-40B4-BE49-F238E27FC236}">
                <a16:creationId xmlns:a16="http://schemas.microsoft.com/office/drawing/2014/main" id="{8E7DB922-2D3B-2FF7-38E6-A12F9BEF9943}"/>
              </a:ext>
            </a:extLst>
          </p:cNvPr>
          <p:cNvGrpSpPr>
            <a:grpSpLocks/>
          </p:cNvGrpSpPr>
          <p:nvPr userDrawn="1"/>
        </p:nvGrpSpPr>
        <p:grpSpPr>
          <a:xfrm rot="10800000">
            <a:off x="12561352" y="4063709"/>
            <a:ext cx="204332" cy="532624"/>
            <a:chOff x="12883230" y="3752058"/>
            <a:chExt cx="166020" cy="629938"/>
          </a:xfrm>
        </p:grpSpPr>
        <p:cxnSp>
          <p:nvCxnSpPr>
            <p:cNvPr id="28" name="Gerade Verbindung 46">
              <a:extLst>
                <a:ext uri="{FF2B5EF4-FFF2-40B4-BE49-F238E27FC236}">
                  <a16:creationId xmlns:a16="http://schemas.microsoft.com/office/drawing/2014/main" id="{A8B3AA65-425E-2F7A-0CDA-7219D08C469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Gerade Verbindung 47">
              <a:extLst>
                <a:ext uri="{FF2B5EF4-FFF2-40B4-BE49-F238E27FC236}">
                  <a16:creationId xmlns:a16="http://schemas.microsoft.com/office/drawing/2014/main" id="{FC1272C6-CC68-6202-76B2-677C4142404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40">
            <a:extLst>
              <a:ext uri="{FF2B5EF4-FFF2-40B4-BE49-F238E27FC236}">
                <a16:creationId xmlns:a16="http://schemas.microsoft.com/office/drawing/2014/main" id="{E8C74882-FF21-4A8C-AFCC-4E86F6A5AA5D}"/>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35" name="Gruppieren 22">
            <a:extLst>
              <a:ext uri="{FF2B5EF4-FFF2-40B4-BE49-F238E27FC236}">
                <a16:creationId xmlns:a16="http://schemas.microsoft.com/office/drawing/2014/main" id="{DF5485EF-02CC-18F9-D0F1-98200469D661}"/>
              </a:ext>
            </a:extLst>
          </p:cNvPr>
          <p:cNvGrpSpPr>
            <a:grpSpLocks/>
          </p:cNvGrpSpPr>
          <p:nvPr userDrawn="1"/>
        </p:nvGrpSpPr>
        <p:grpSpPr>
          <a:xfrm rot="10800000">
            <a:off x="12561352" y="5949280"/>
            <a:ext cx="204332" cy="908720"/>
            <a:chOff x="12883230" y="3752058"/>
            <a:chExt cx="166020" cy="629938"/>
          </a:xfrm>
        </p:grpSpPr>
        <p:cxnSp>
          <p:nvCxnSpPr>
            <p:cNvPr id="42" name="Gerade Verbindung 23">
              <a:extLst>
                <a:ext uri="{FF2B5EF4-FFF2-40B4-BE49-F238E27FC236}">
                  <a16:creationId xmlns:a16="http://schemas.microsoft.com/office/drawing/2014/main" id="{F1BD2FC6-3023-5952-B6EB-F51F6FCFC671}"/>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Gerade Verbindung 24">
              <a:extLst>
                <a:ext uri="{FF2B5EF4-FFF2-40B4-BE49-F238E27FC236}">
                  <a16:creationId xmlns:a16="http://schemas.microsoft.com/office/drawing/2014/main" id="{77471A21-B0A6-EE61-E73E-EB3CEF8596D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Textfeld 36">
            <a:extLst>
              <a:ext uri="{FF2B5EF4-FFF2-40B4-BE49-F238E27FC236}">
                <a16:creationId xmlns:a16="http://schemas.microsoft.com/office/drawing/2014/main" id="{41BE345B-3720-32A5-50A7-AA81B1C7F1ED}"/>
              </a:ext>
            </a:extLst>
          </p:cNvPr>
          <p:cNvSpPr txBox="1"/>
          <p:nvPr userDrawn="1"/>
        </p:nvSpPr>
        <p:spPr>
          <a:xfrm>
            <a:off x="-2343600" y="26352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pic>
        <p:nvPicPr>
          <p:cNvPr id="5" name="Picture 4">
            <a:extLst>
              <a:ext uri="{FF2B5EF4-FFF2-40B4-BE49-F238E27FC236}">
                <a16:creationId xmlns:a16="http://schemas.microsoft.com/office/drawing/2014/main" id="{C1F8382A-C88A-4D7E-43FB-EB9750BA7435}"/>
              </a:ext>
            </a:extLst>
          </p:cNvPr>
          <p:cNvPicPr>
            <a:picLocks noChangeAspect="1"/>
          </p:cNvPicPr>
          <p:nvPr userDrawn="1"/>
        </p:nvPicPr>
        <p:blipFill>
          <a:blip r:embed="rId6"/>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765301161"/>
      </p:ext>
    </p:extLst>
  </p:cSld>
  <p:clrMapOvr>
    <a:masterClrMapping/>
  </p:clrMapOvr>
  <p:extLst>
    <p:ext uri="{DCECCB84-F9BA-43D5-87BE-67443E8EF086}">
      <p15:sldGuideLst xmlns:p15="http://schemas.microsoft.com/office/powerpoint/2012/main">
        <p15:guide id="1" pos="320">
          <p15:clr>
            <a:srgbClr val="FBAE40"/>
          </p15:clr>
        </p15:guide>
        <p15:guide id="2" orient="horz" pos="689">
          <p15:clr>
            <a:srgbClr val="FBAE40"/>
          </p15:clr>
        </p15:guide>
        <p15:guide id="3" orient="horz" pos="3748">
          <p15:clr>
            <a:srgbClr val="FBAE40"/>
          </p15:clr>
        </p15:guide>
        <p15:guide id="4" pos="3206">
          <p15:clr>
            <a:srgbClr val="FBAE40"/>
          </p15:clr>
        </p15:guide>
        <p15:guide id="6" orient="horz" pos="1365">
          <p15:clr>
            <a:srgbClr val="FBAE40"/>
          </p15:clr>
        </p15:guide>
        <p15:guide id="7" orient="horz" pos="2237">
          <p15:clr>
            <a:srgbClr val="FBAE40"/>
          </p15:clr>
        </p15:guide>
        <p15:guide id="8" orient="horz" pos="48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odule with content area ">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FA06F04A-53DB-9D4F-A803-46BAD874F815}"/>
              </a:ext>
            </a:extLst>
          </p:cNvPr>
          <p:cNvSpPr>
            <a:spLocks noGrp="1"/>
          </p:cNvSpPr>
          <p:nvPr>
            <p:ph sz="quarter" idx="5"/>
          </p:nvPr>
        </p:nvSpPr>
        <p:spPr>
          <a:xfrm>
            <a:off x="6167969" y="0"/>
            <a:ext cx="6024033" cy="6237288"/>
          </a:xfrm>
          <a:noFill/>
          <a:ln>
            <a:noFill/>
          </a:ln>
        </p:spPr>
        <p:txBody>
          <a:bodyPr/>
          <a:lstStyle>
            <a:lvl1pPr marL="0" indent="0">
              <a:buNone/>
              <a:defRPr sz="100">
                <a:solidFill>
                  <a:schemeClr val="accent3">
                    <a:lumMod val="40000"/>
                    <a:lumOff val="60000"/>
                  </a:schemeClr>
                </a:solidFill>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13" name="Inhaltsplatzhalter 2">
            <a:extLst>
              <a:ext uri="{FF2B5EF4-FFF2-40B4-BE49-F238E27FC236}">
                <a16:creationId xmlns:a16="http://schemas.microsoft.com/office/drawing/2014/main" id="{2A32BE7F-DE41-E64F-9021-EA855FF75780}"/>
              </a:ext>
            </a:extLst>
          </p:cNvPr>
          <p:cNvSpPr>
            <a:spLocks noGrp="1"/>
          </p:cNvSpPr>
          <p:nvPr>
            <p:ph idx="1" hasCustomPrompt="1"/>
          </p:nvPr>
        </p:nvSpPr>
        <p:spPr>
          <a:xfrm>
            <a:off x="378936" y="1674000"/>
            <a:ext cx="56451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2" name="Subtitle Placeholder 1">
            <a:extLst>
              <a:ext uri="{FF2B5EF4-FFF2-40B4-BE49-F238E27FC236}">
                <a16:creationId xmlns:a16="http://schemas.microsoft.com/office/drawing/2014/main" id="{D7539F45-A656-2245-8925-D653782F6C09}"/>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8" name="Title 1">
            <a:extLst>
              <a:ext uri="{FF2B5EF4-FFF2-40B4-BE49-F238E27FC236}">
                <a16:creationId xmlns:a16="http://schemas.microsoft.com/office/drawing/2014/main" id="{885A4504-78BE-334F-8BBF-E3DBF93CBEBB}"/>
              </a:ext>
            </a:extLst>
          </p:cNvPr>
          <p:cNvSpPr>
            <a:spLocks noGrp="1"/>
          </p:cNvSpPr>
          <p:nvPr>
            <p:ph type="title" hasCustomPrompt="1"/>
          </p:nvPr>
        </p:nvSpPr>
        <p:spPr>
          <a:xfrm>
            <a:off x="378512" y="432001"/>
            <a:ext cx="5645524" cy="840423"/>
          </a:xfrm>
        </p:spPr>
        <p:txBody>
          <a:bodyPr tIns="0"/>
          <a:lstStyle>
            <a:lvl1pPr>
              <a:defRPr/>
            </a:lvl1pPr>
          </a:lstStyle>
          <a:p>
            <a:r>
              <a:rPr lang="en-US" noProof="1"/>
              <a:t>Add title</a:t>
            </a:r>
          </a:p>
        </p:txBody>
      </p:sp>
      <p:sp>
        <p:nvSpPr>
          <p:cNvPr id="9" name="chapter_agenda">
            <a:extLst>
              <a:ext uri="{FF2B5EF4-FFF2-40B4-BE49-F238E27FC236}">
                <a16:creationId xmlns:a16="http://schemas.microsoft.com/office/drawing/2014/main" id="{6FA8BCAF-6726-7D40-801E-63887848CAA7}"/>
              </a:ext>
            </a:extLst>
          </p:cNvPr>
          <p:cNvSpPr>
            <a:spLocks noGrp="1"/>
          </p:cNvSpPr>
          <p:nvPr>
            <p:ph type="body" sz="quarter" idx="15" hasCustomPrompt="1"/>
          </p:nvPr>
        </p:nvSpPr>
        <p:spPr>
          <a:xfrm>
            <a:off x="378712" y="168935"/>
            <a:ext cx="5645323"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0" name="Textfeld 44">
            <a:extLst>
              <a:ext uri="{FF2B5EF4-FFF2-40B4-BE49-F238E27FC236}">
                <a16:creationId xmlns:a16="http://schemas.microsoft.com/office/drawing/2014/main" id="{47132523-8A3F-43B1-966B-35889600E5B7}"/>
              </a:ext>
            </a:extLst>
          </p:cNvPr>
          <p:cNvSpPr txBox="1"/>
          <p:nvPr userDrawn="1"/>
        </p:nvSpPr>
        <p:spPr>
          <a:xfrm>
            <a:off x="12912218" y="3712948"/>
            <a:ext cx="2112149" cy="215444"/>
          </a:xfrm>
          <a:prstGeom prst="rect">
            <a:avLst/>
          </a:prstGeom>
          <a:noFill/>
        </p:spPr>
        <p:txBody>
          <a:bodyPr wrap="square" rtlCol="0" anchor="ctr">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1" name="Gruppieren 45">
            <a:extLst>
              <a:ext uri="{FF2B5EF4-FFF2-40B4-BE49-F238E27FC236}">
                <a16:creationId xmlns:a16="http://schemas.microsoft.com/office/drawing/2014/main" id="{C22CD449-B978-4ADB-9A43-0DFD7B72828B}"/>
              </a:ext>
            </a:extLst>
          </p:cNvPr>
          <p:cNvGrpSpPr/>
          <p:nvPr userDrawn="1"/>
        </p:nvGrpSpPr>
        <p:grpSpPr>
          <a:xfrm rot="10800000">
            <a:off x="12561352" y="3544448"/>
            <a:ext cx="204332" cy="532624"/>
            <a:chOff x="12883230" y="3752058"/>
            <a:chExt cx="166020" cy="629938"/>
          </a:xfrm>
        </p:grpSpPr>
        <p:cxnSp>
          <p:nvCxnSpPr>
            <p:cNvPr id="22" name="Gerade Verbindung 46">
              <a:extLst>
                <a:ext uri="{FF2B5EF4-FFF2-40B4-BE49-F238E27FC236}">
                  <a16:creationId xmlns:a16="http://schemas.microsoft.com/office/drawing/2014/main" id="{C1702B3F-80AF-42FD-BEF1-7B866114A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47">
              <a:extLst>
                <a:ext uri="{FF2B5EF4-FFF2-40B4-BE49-F238E27FC236}">
                  <a16:creationId xmlns:a16="http://schemas.microsoft.com/office/drawing/2014/main" id="{023BA358-044B-448B-9B41-71CCDFB9F9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200AD8B-0E86-401B-BAB0-1B7A6D52AD9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4">
            <a:extLst>
              <a:ext uri="{FF2B5EF4-FFF2-40B4-BE49-F238E27FC236}">
                <a16:creationId xmlns:a16="http://schemas.microsoft.com/office/drawing/2014/main" id="{83BFAAC5-B3F4-2330-FFB1-F621F7C0C56F}"/>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4" name="Textfeld 48">
            <a:extLst>
              <a:ext uri="{FF2B5EF4-FFF2-40B4-BE49-F238E27FC236}">
                <a16:creationId xmlns:a16="http://schemas.microsoft.com/office/drawing/2014/main" id="{A7420126-383C-5EDA-B671-7938B81E873B}"/>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5" name="Gruppieren 41">
            <a:extLst>
              <a:ext uri="{FF2B5EF4-FFF2-40B4-BE49-F238E27FC236}">
                <a16:creationId xmlns:a16="http://schemas.microsoft.com/office/drawing/2014/main" id="{31168EAC-938F-C31C-6571-95D5E63C02D9}"/>
              </a:ext>
            </a:extLst>
          </p:cNvPr>
          <p:cNvGrpSpPr/>
          <p:nvPr userDrawn="1"/>
        </p:nvGrpSpPr>
        <p:grpSpPr>
          <a:xfrm>
            <a:off x="-584450" y="526457"/>
            <a:ext cx="204332" cy="532624"/>
            <a:chOff x="12883230" y="3752058"/>
            <a:chExt cx="166020" cy="629938"/>
          </a:xfrm>
        </p:grpSpPr>
        <p:cxnSp>
          <p:nvCxnSpPr>
            <p:cNvPr id="7" name="Gerade Verbindung 42">
              <a:extLst>
                <a:ext uri="{FF2B5EF4-FFF2-40B4-BE49-F238E27FC236}">
                  <a16:creationId xmlns:a16="http://schemas.microsoft.com/office/drawing/2014/main" id="{6BD3FCB4-B466-C8D5-42FD-168C83112E5F}"/>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43">
              <a:extLst>
                <a:ext uri="{FF2B5EF4-FFF2-40B4-BE49-F238E27FC236}">
                  <a16:creationId xmlns:a16="http://schemas.microsoft.com/office/drawing/2014/main" id="{9728397E-1CFA-FF4D-FE7A-3E251779D01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9" name="Gruppieren 45">
            <a:extLst>
              <a:ext uri="{FF2B5EF4-FFF2-40B4-BE49-F238E27FC236}">
                <a16:creationId xmlns:a16="http://schemas.microsoft.com/office/drawing/2014/main" id="{4FD9A59A-3E48-CC98-5A18-4A6D152B2132}"/>
              </a:ext>
            </a:extLst>
          </p:cNvPr>
          <p:cNvGrpSpPr/>
          <p:nvPr userDrawn="1"/>
        </p:nvGrpSpPr>
        <p:grpSpPr>
          <a:xfrm>
            <a:off x="-584450" y="1742984"/>
            <a:ext cx="204332" cy="532624"/>
            <a:chOff x="12883230" y="3752058"/>
            <a:chExt cx="166020" cy="629938"/>
          </a:xfrm>
        </p:grpSpPr>
        <p:cxnSp>
          <p:nvCxnSpPr>
            <p:cNvPr id="30" name="Gerade Verbindung 46">
              <a:extLst>
                <a:ext uri="{FF2B5EF4-FFF2-40B4-BE49-F238E27FC236}">
                  <a16:creationId xmlns:a16="http://schemas.microsoft.com/office/drawing/2014/main" id="{D2799131-FD70-B86E-12E8-503F1BC7103A}"/>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Gerade Verbindung 47">
              <a:extLst>
                <a:ext uri="{FF2B5EF4-FFF2-40B4-BE49-F238E27FC236}">
                  <a16:creationId xmlns:a16="http://schemas.microsoft.com/office/drawing/2014/main" id="{C2DF5FFD-7990-06F3-C9C0-2C39B8541F1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64101960"/>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3799">
          <p15:clr>
            <a:srgbClr val="FBAE40"/>
          </p15:clr>
        </p15:guide>
        <p15:guide id="4" pos="3887">
          <p15:clr>
            <a:srgbClr val="FBAE40"/>
          </p15:clr>
        </p15:guide>
        <p15:guide id="5" orient="horz" pos="270">
          <p15:clr>
            <a:srgbClr val="FBAE40"/>
          </p15:clr>
        </p15:guide>
        <p15:guide id="6" orient="horz" pos="913">
          <p15:clr>
            <a:srgbClr val="FBAE40"/>
          </p15:clr>
        </p15:guide>
        <p15:guide id="7" orient="horz" pos="1053">
          <p15:clr>
            <a:srgbClr val="FBAE40"/>
          </p15:clr>
        </p15:guide>
        <p15:guide id="8" orient="horz" pos="393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odule with two columns and content areas ">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7FF01020-B0FC-A840-B380-EC5EBDEC1867}"/>
              </a:ext>
            </a:extLst>
          </p:cNvPr>
          <p:cNvSpPr>
            <a:spLocks noGrp="1"/>
          </p:cNvSpPr>
          <p:nvPr>
            <p:ph idx="5" hasCustomPrompt="1"/>
          </p:nvPr>
        </p:nvSpPr>
        <p:spPr>
          <a:xfrm>
            <a:off x="2" y="1538386"/>
            <a:ext cx="6024562"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3" name="Content Placeholder 2">
            <a:extLst>
              <a:ext uri="{FF2B5EF4-FFF2-40B4-BE49-F238E27FC236}">
                <a16:creationId xmlns:a16="http://schemas.microsoft.com/office/drawing/2014/main" id="{ED3ECA29-07C3-C847-BEDB-0E22F909A9F9}"/>
              </a:ext>
            </a:extLst>
          </p:cNvPr>
          <p:cNvSpPr>
            <a:spLocks noGrp="1"/>
          </p:cNvSpPr>
          <p:nvPr>
            <p:ph idx="6" hasCustomPrompt="1"/>
          </p:nvPr>
        </p:nvSpPr>
        <p:spPr>
          <a:xfrm>
            <a:off x="6168007" y="1538386"/>
            <a:ext cx="6023993"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7" name="Content Placeholder 3">
            <a:extLst>
              <a:ext uri="{FF2B5EF4-FFF2-40B4-BE49-F238E27FC236}">
                <a16:creationId xmlns:a16="http://schemas.microsoft.com/office/drawing/2014/main" id="{9A4928D5-3868-5148-B5E3-E13EC1FDB22A}"/>
              </a:ext>
            </a:extLst>
          </p:cNvPr>
          <p:cNvSpPr>
            <a:spLocks noGrp="1"/>
          </p:cNvSpPr>
          <p:nvPr>
            <p:ph idx="1" hasCustomPrompt="1"/>
          </p:nvPr>
        </p:nvSpPr>
        <p:spPr>
          <a:xfrm>
            <a:off x="378936" y="4338000"/>
            <a:ext cx="5645631"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22" name="Content Placeholder 4">
            <a:extLst>
              <a:ext uri="{FF2B5EF4-FFF2-40B4-BE49-F238E27FC236}">
                <a16:creationId xmlns:a16="http://schemas.microsoft.com/office/drawing/2014/main" id="{1EE420DF-8D50-824D-99AF-B938F12895C7}"/>
              </a:ext>
            </a:extLst>
          </p:cNvPr>
          <p:cNvSpPr>
            <a:spLocks noGrp="1"/>
          </p:cNvSpPr>
          <p:nvPr>
            <p:ph idx="2" hasCustomPrompt="1"/>
          </p:nvPr>
        </p:nvSpPr>
        <p:spPr>
          <a:xfrm>
            <a:off x="6170613" y="4338000"/>
            <a:ext cx="5649913"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4" name="Subtitle Placeholder 1">
            <a:extLst>
              <a:ext uri="{FF2B5EF4-FFF2-40B4-BE49-F238E27FC236}">
                <a16:creationId xmlns:a16="http://schemas.microsoft.com/office/drawing/2014/main" id="{06319020-02A4-834F-A601-950563F1AC95}"/>
              </a:ext>
            </a:extLst>
          </p:cNvPr>
          <p:cNvSpPr>
            <a:spLocks noGrp="1"/>
          </p:cNvSpPr>
          <p:nvPr>
            <p:ph type="body" sz="quarter" idx="3" hasCustomPrompt="1"/>
          </p:nvPr>
        </p:nvSpPr>
        <p:spPr>
          <a:xfrm>
            <a:off x="378935" y="4122000"/>
            <a:ext cx="5645099"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2">
            <a:extLst>
              <a:ext uri="{FF2B5EF4-FFF2-40B4-BE49-F238E27FC236}">
                <a16:creationId xmlns:a16="http://schemas.microsoft.com/office/drawing/2014/main" id="{7B78E947-5847-3147-B327-94F5FB580751}"/>
              </a:ext>
            </a:extLst>
          </p:cNvPr>
          <p:cNvSpPr>
            <a:spLocks noGrp="1"/>
          </p:cNvSpPr>
          <p:nvPr>
            <p:ph type="body" sz="quarter" idx="4" hasCustomPrompt="1"/>
          </p:nvPr>
        </p:nvSpPr>
        <p:spPr>
          <a:xfrm>
            <a:off x="6168294" y="4122000"/>
            <a:ext cx="5644774"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20" name="Title 1">
            <a:extLst>
              <a:ext uri="{FF2B5EF4-FFF2-40B4-BE49-F238E27FC236}">
                <a16:creationId xmlns:a16="http://schemas.microsoft.com/office/drawing/2014/main" id="{A48773CE-0583-0E4E-AD1A-85D601F08056}"/>
              </a:ext>
            </a:extLst>
          </p:cNvPr>
          <p:cNvSpPr>
            <a:spLocks noGrp="1"/>
          </p:cNvSpPr>
          <p:nvPr>
            <p:ph type="title" hasCustomPrompt="1"/>
          </p:nvPr>
        </p:nvSpPr>
        <p:spPr>
          <a:xfrm>
            <a:off x="378511" y="432001"/>
            <a:ext cx="8560800" cy="840423"/>
          </a:xfrm>
        </p:spPr>
        <p:txBody>
          <a:bodyPr tIns="0"/>
          <a:lstStyle>
            <a:lvl1pPr>
              <a:defRPr/>
            </a:lvl1pPr>
          </a:lstStyle>
          <a:p>
            <a:r>
              <a:rPr lang="en-US" noProof="1"/>
              <a:t>Add title</a:t>
            </a:r>
          </a:p>
        </p:txBody>
      </p:sp>
      <p:sp>
        <p:nvSpPr>
          <p:cNvPr id="16" name="chapter_agenda">
            <a:extLst>
              <a:ext uri="{FF2B5EF4-FFF2-40B4-BE49-F238E27FC236}">
                <a16:creationId xmlns:a16="http://schemas.microsoft.com/office/drawing/2014/main" id="{61E05B67-34B4-1547-A61F-0E222C3DA803}"/>
              </a:ext>
            </a:extLst>
          </p:cNvPr>
          <p:cNvSpPr>
            <a:spLocks noGrp="1"/>
          </p:cNvSpPr>
          <p:nvPr>
            <p:ph type="body" sz="quarter" idx="15" hasCustomPrompt="1"/>
          </p:nvPr>
        </p:nvSpPr>
        <p:spPr>
          <a:xfrm>
            <a:off x="378713"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7" name="Textfeld 47">
            <a:extLst>
              <a:ext uri="{FF2B5EF4-FFF2-40B4-BE49-F238E27FC236}">
                <a16:creationId xmlns:a16="http://schemas.microsoft.com/office/drawing/2014/main" id="{F03D088E-BB52-4835-B1AF-217DECB39685}"/>
              </a:ext>
            </a:extLst>
          </p:cNvPr>
          <p:cNvSpPr txBox="1"/>
          <p:nvPr userDrawn="1"/>
        </p:nvSpPr>
        <p:spPr>
          <a:xfrm>
            <a:off x="12912218" y="2732901"/>
            <a:ext cx="2112149" cy="215444"/>
          </a:xfrm>
          <a:prstGeom prst="rect">
            <a:avLst/>
          </a:prstGeom>
          <a:noFill/>
        </p:spPr>
        <p:txBody>
          <a:bodyPr wrap="square" rtlCol="0" anchor="ctr">
            <a:no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8" name="Gruppieren 48">
            <a:extLst>
              <a:ext uri="{FF2B5EF4-FFF2-40B4-BE49-F238E27FC236}">
                <a16:creationId xmlns:a16="http://schemas.microsoft.com/office/drawing/2014/main" id="{E0698443-9130-41C2-B8A6-1ADD33AF197B}"/>
              </a:ext>
            </a:extLst>
          </p:cNvPr>
          <p:cNvGrpSpPr/>
          <p:nvPr userDrawn="1"/>
        </p:nvGrpSpPr>
        <p:grpSpPr>
          <a:xfrm rot="10800000">
            <a:off x="12561352" y="2608344"/>
            <a:ext cx="204332" cy="532624"/>
            <a:chOff x="12883230" y="3752058"/>
            <a:chExt cx="166020" cy="629938"/>
          </a:xfrm>
        </p:grpSpPr>
        <p:cxnSp>
          <p:nvCxnSpPr>
            <p:cNvPr id="29" name="Gerade Verbindung 49">
              <a:extLst>
                <a:ext uri="{FF2B5EF4-FFF2-40B4-BE49-F238E27FC236}">
                  <a16:creationId xmlns:a16="http://schemas.microsoft.com/office/drawing/2014/main" id="{A2492A47-B3F0-47AA-9BAB-2C8B046DB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50">
              <a:extLst>
                <a:ext uri="{FF2B5EF4-FFF2-40B4-BE49-F238E27FC236}">
                  <a16:creationId xmlns:a16="http://schemas.microsoft.com/office/drawing/2014/main" id="{37A18461-D580-4483-9399-76B28E42A5D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DE818078-C533-486C-8ABB-50E213B85A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4">
            <a:extLst>
              <a:ext uri="{FF2B5EF4-FFF2-40B4-BE49-F238E27FC236}">
                <a16:creationId xmlns:a16="http://schemas.microsoft.com/office/drawing/2014/main" id="{0642A854-9ED5-8039-5A70-0C6A411EFCB4}"/>
              </a:ext>
            </a:extLst>
          </p:cNvPr>
          <p:cNvSpPr txBox="1"/>
          <p:nvPr userDrawn="1"/>
        </p:nvSpPr>
        <p:spPr>
          <a:xfrm>
            <a:off x="-2886335" y="4617849"/>
            <a:ext cx="2174401" cy="33855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4" name="Textfeld 48">
            <a:extLst>
              <a:ext uri="{FF2B5EF4-FFF2-40B4-BE49-F238E27FC236}">
                <a16:creationId xmlns:a16="http://schemas.microsoft.com/office/drawing/2014/main" id="{0F60382D-EB4C-9B25-ABFF-40C67498A1DB}"/>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5" name="Gruppieren 41">
            <a:extLst>
              <a:ext uri="{FF2B5EF4-FFF2-40B4-BE49-F238E27FC236}">
                <a16:creationId xmlns:a16="http://schemas.microsoft.com/office/drawing/2014/main" id="{7E01827F-A4CA-B846-2B94-B54805619DB5}"/>
              </a:ext>
            </a:extLst>
          </p:cNvPr>
          <p:cNvGrpSpPr/>
          <p:nvPr userDrawn="1"/>
        </p:nvGrpSpPr>
        <p:grpSpPr>
          <a:xfrm>
            <a:off x="-584450" y="526457"/>
            <a:ext cx="204332" cy="532624"/>
            <a:chOff x="12883230" y="3752058"/>
            <a:chExt cx="166020" cy="629938"/>
          </a:xfrm>
        </p:grpSpPr>
        <p:cxnSp>
          <p:nvCxnSpPr>
            <p:cNvPr id="6" name="Gerade Verbindung 42">
              <a:extLst>
                <a:ext uri="{FF2B5EF4-FFF2-40B4-BE49-F238E27FC236}">
                  <a16:creationId xmlns:a16="http://schemas.microsoft.com/office/drawing/2014/main" id="{77F23280-5F1C-A4BB-A1FE-C48F35C003AF}"/>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Gerade Verbindung 43">
              <a:extLst>
                <a:ext uri="{FF2B5EF4-FFF2-40B4-BE49-F238E27FC236}">
                  <a16:creationId xmlns:a16="http://schemas.microsoft.com/office/drawing/2014/main" id="{B95E21E4-C2CF-99EB-DA83-49E9B37FDEB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5" name="Gruppieren 42">
            <a:extLst>
              <a:ext uri="{FF2B5EF4-FFF2-40B4-BE49-F238E27FC236}">
                <a16:creationId xmlns:a16="http://schemas.microsoft.com/office/drawing/2014/main" id="{24275E62-5E9C-54AA-2239-8D8470824E96}"/>
              </a:ext>
            </a:extLst>
          </p:cNvPr>
          <p:cNvGrpSpPr/>
          <p:nvPr userDrawn="1"/>
        </p:nvGrpSpPr>
        <p:grpSpPr>
          <a:xfrm>
            <a:off x="-584450" y="4514105"/>
            <a:ext cx="204332" cy="532624"/>
            <a:chOff x="12883230" y="3752058"/>
            <a:chExt cx="166020" cy="629938"/>
          </a:xfrm>
        </p:grpSpPr>
        <p:cxnSp>
          <p:nvCxnSpPr>
            <p:cNvPr id="36" name="Gerade Verbindung 43">
              <a:extLst>
                <a:ext uri="{FF2B5EF4-FFF2-40B4-BE49-F238E27FC236}">
                  <a16:creationId xmlns:a16="http://schemas.microsoft.com/office/drawing/2014/main" id="{31A5C4FD-E459-282A-69E8-10DB8D3848B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Gerade Verbindung 44">
              <a:extLst>
                <a:ext uri="{FF2B5EF4-FFF2-40B4-BE49-F238E27FC236}">
                  <a16:creationId xmlns:a16="http://schemas.microsoft.com/office/drawing/2014/main" id="{3216D4CB-04B7-EFE3-94EC-E95DE6B6FBB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11040587"/>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4" pos="3887">
          <p15:clr>
            <a:srgbClr val="FBAE40"/>
          </p15:clr>
        </p15:guide>
        <p15:guide id="5" pos="3799">
          <p15:clr>
            <a:srgbClr val="FBAE40"/>
          </p15:clr>
        </p15:guide>
        <p15:guide id="6" pos="7447">
          <p15:clr>
            <a:srgbClr val="FBAE40"/>
          </p15:clr>
        </p15:guide>
        <p15:guide id="7" orient="horz" pos="270">
          <p15:clr>
            <a:srgbClr val="FBAE40"/>
          </p15:clr>
        </p15:guide>
        <p15:guide id="8" orient="horz" pos="966">
          <p15:clr>
            <a:srgbClr val="FBAE40"/>
          </p15:clr>
        </p15:guide>
        <p15:guide id="9" orient="horz" pos="2418">
          <p15:clr>
            <a:srgbClr val="FBAE40"/>
          </p15:clr>
        </p15:guide>
        <p15:guide id="10" orient="horz" pos="2595">
          <p15:clr>
            <a:srgbClr val="FBAE40"/>
          </p15:clr>
        </p15:guide>
        <p15:guide id="11" orient="horz" pos="2729">
          <p15:clr>
            <a:srgbClr val="FBAE40"/>
          </p15:clr>
        </p15:guide>
        <p15:guide id="12" orient="horz" pos="393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odule with big content area ">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6F04A-53DB-9D4F-A803-46BAD874F815}"/>
              </a:ext>
            </a:extLst>
          </p:cNvPr>
          <p:cNvSpPr>
            <a:spLocks noGrp="1"/>
          </p:cNvSpPr>
          <p:nvPr>
            <p:ph sz="quarter" idx="5"/>
          </p:nvPr>
        </p:nvSpPr>
        <p:spPr>
          <a:xfrm>
            <a:off x="0" y="1533525"/>
            <a:ext cx="12192000" cy="4703763"/>
          </a:xfrm>
          <a:noFill/>
          <a:ln>
            <a:noFill/>
          </a:ln>
        </p:spPr>
        <p:txBody>
          <a:bodyPr lIns="0" tIns="144000" rIns="91440" bIns="45720"/>
          <a:lstStyle>
            <a:lvl1pPr marL="0" indent="0">
              <a:lnSpc>
                <a:spcPct val="120000"/>
              </a:lnSpc>
              <a:buNone/>
              <a:defRPr sz="100" spc="0">
                <a:solidFill>
                  <a:schemeClr val="accent3">
                    <a:lumMod val="40000"/>
                    <a:lumOff val="60000"/>
                  </a:schemeClr>
                </a:solidFill>
                <a:latin typeface="Arial" panose="020B0604020202020204" pitchFamily="34" charset="0"/>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8" name="chapter_agenda">
            <a:extLst>
              <a:ext uri="{FF2B5EF4-FFF2-40B4-BE49-F238E27FC236}">
                <a16:creationId xmlns:a16="http://schemas.microsoft.com/office/drawing/2014/main" id="{1DF93406-A344-2746-BA45-C8D8F5AC7D76}"/>
              </a:ext>
            </a:extLst>
          </p:cNvPr>
          <p:cNvSpPr>
            <a:spLocks noGrp="1"/>
          </p:cNvSpPr>
          <p:nvPr>
            <p:ph type="body" sz="quarter" idx="15" hasCustomPrompt="1"/>
          </p:nvPr>
        </p:nvSpPr>
        <p:spPr>
          <a:xfrm>
            <a:off x="378713" y="168935"/>
            <a:ext cx="5644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5" name="Text Placeholder 4">
            <a:extLst>
              <a:ext uri="{FF2B5EF4-FFF2-40B4-BE49-F238E27FC236}">
                <a16:creationId xmlns:a16="http://schemas.microsoft.com/office/drawing/2014/main" id="{ACF24D27-82BE-496B-9D3F-D3B7A8300243}"/>
              </a:ext>
            </a:extLst>
          </p:cNvPr>
          <p:cNvSpPr>
            <a:spLocks noGrp="1"/>
          </p:cNvSpPr>
          <p:nvPr>
            <p:ph type="body" sz="quarter" idx="1" hasCustomPrompt="1"/>
          </p:nvPr>
        </p:nvSpPr>
        <p:spPr>
          <a:xfrm>
            <a:off x="6167438" y="432000"/>
            <a:ext cx="5653087" cy="842400"/>
          </a:xfrm>
        </p:spPr>
        <p:txBody>
          <a:bodyPr lIns="0" tIns="0" rIns="91440" bIns="45720"/>
          <a:lstStyle>
            <a:lvl1pPr marL="0" indent="0">
              <a:lnSpc>
                <a:spcPct val="120000"/>
              </a:lnSpc>
              <a:spcBef>
                <a:spcPts val="0"/>
              </a:spcBef>
              <a:buFontTx/>
              <a:buNone/>
              <a:defRPr sz="1400" spc="0">
                <a:latin typeface="Arial" panose="020B0604020202020204" pitchFamily="34" charset="0"/>
              </a:defRPr>
            </a:lvl1pPr>
          </a:lstStyle>
          <a:p>
            <a:pPr lvl="0"/>
            <a:r>
              <a:rPr lang="en-US"/>
              <a:t>Add text</a:t>
            </a:r>
            <a:endParaRPr lang="de-DE"/>
          </a:p>
        </p:txBody>
      </p:sp>
      <p:sp>
        <p:nvSpPr>
          <p:cNvPr id="7" name="Textfeld 27">
            <a:extLst>
              <a:ext uri="{FF2B5EF4-FFF2-40B4-BE49-F238E27FC236}">
                <a16:creationId xmlns:a16="http://schemas.microsoft.com/office/drawing/2014/main" id="{59504BAB-A465-4286-9A4A-5A887D95C2B6}"/>
              </a:ext>
            </a:extLst>
          </p:cNvPr>
          <p:cNvSpPr txBox="1"/>
          <p:nvPr userDrawn="1"/>
        </p:nvSpPr>
        <p:spPr>
          <a:xfrm>
            <a:off x="12910763" y="3651393"/>
            <a:ext cx="2026519" cy="215444"/>
          </a:xfrm>
          <a:prstGeom prst="rect">
            <a:avLst/>
          </a:prstGeom>
          <a:noFill/>
        </p:spPr>
        <p:txBody>
          <a:bodyPr wrap="square" rtlCol="0">
            <a:no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sp>
        <p:nvSpPr>
          <p:cNvPr id="2" name="Title 1">
            <a:extLst>
              <a:ext uri="{FF2B5EF4-FFF2-40B4-BE49-F238E27FC236}">
                <a16:creationId xmlns:a16="http://schemas.microsoft.com/office/drawing/2014/main" id="{13034BF7-94A1-4E0C-9DAA-8F8BD2D8D97C}"/>
              </a:ext>
            </a:extLst>
          </p:cNvPr>
          <p:cNvSpPr>
            <a:spLocks noGrp="1"/>
          </p:cNvSpPr>
          <p:nvPr>
            <p:ph type="title" hasCustomPrompt="1"/>
          </p:nvPr>
        </p:nvSpPr>
        <p:spPr>
          <a:xfrm>
            <a:off x="378510" y="432000"/>
            <a:ext cx="5644800" cy="842400"/>
          </a:xfrm>
        </p:spPr>
        <p:txBody>
          <a:bodyPr/>
          <a:lstStyle/>
          <a:p>
            <a:r>
              <a:rPr lang="en-US" noProof="1"/>
              <a:t>Add title</a:t>
            </a:r>
          </a:p>
        </p:txBody>
      </p:sp>
      <p:sp>
        <p:nvSpPr>
          <p:cNvPr id="4" name="Slide Number Placeholder 3">
            <a:extLst>
              <a:ext uri="{FF2B5EF4-FFF2-40B4-BE49-F238E27FC236}">
                <a16:creationId xmlns:a16="http://schemas.microsoft.com/office/drawing/2014/main" id="{2CEDBB43-C126-414E-B09A-E843BAC8D92D}"/>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2" name="Gruppieren 36">
            <a:extLst>
              <a:ext uri="{FF2B5EF4-FFF2-40B4-BE49-F238E27FC236}">
                <a16:creationId xmlns:a16="http://schemas.microsoft.com/office/drawing/2014/main" id="{11D70283-297E-44F2-8647-7E51F56981E0}"/>
              </a:ext>
            </a:extLst>
          </p:cNvPr>
          <p:cNvGrpSpPr/>
          <p:nvPr userDrawn="1"/>
        </p:nvGrpSpPr>
        <p:grpSpPr>
          <a:xfrm>
            <a:off x="-584450" y="526457"/>
            <a:ext cx="204332" cy="532624"/>
            <a:chOff x="12883230" y="3752058"/>
            <a:chExt cx="166020" cy="629938"/>
          </a:xfrm>
        </p:grpSpPr>
        <p:cxnSp>
          <p:nvCxnSpPr>
            <p:cNvPr id="13" name="Gerade Verbindung 37">
              <a:extLst>
                <a:ext uri="{FF2B5EF4-FFF2-40B4-BE49-F238E27FC236}">
                  <a16:creationId xmlns:a16="http://schemas.microsoft.com/office/drawing/2014/main" id="{200679F1-CF6F-49BB-BF8D-C319F5E306C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38">
              <a:extLst>
                <a:ext uri="{FF2B5EF4-FFF2-40B4-BE49-F238E27FC236}">
                  <a16:creationId xmlns:a16="http://schemas.microsoft.com/office/drawing/2014/main" id="{54B3A03D-99A9-454C-A0CE-AFEB43243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 name="Textfeld 43">
            <a:extLst>
              <a:ext uri="{FF2B5EF4-FFF2-40B4-BE49-F238E27FC236}">
                <a16:creationId xmlns:a16="http://schemas.microsoft.com/office/drawing/2014/main" id="{9156EB9F-2E89-44DA-B256-26C3520F4D26}"/>
              </a:ext>
            </a:extLst>
          </p:cNvPr>
          <p:cNvSpPr txBox="1"/>
          <p:nvPr userDrawn="1"/>
        </p:nvSpPr>
        <p:spPr>
          <a:xfrm>
            <a:off x="-2872271" y="636489"/>
            <a:ext cx="2174401" cy="215444"/>
          </a:xfrm>
          <a:prstGeom prst="rect">
            <a:avLst/>
          </a:prstGeom>
          <a:noFill/>
        </p:spPr>
        <p:txBody>
          <a:bodyPr wrap="square" rtlCol="0">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3" name="Gruppieren 28">
            <a:extLst>
              <a:ext uri="{FF2B5EF4-FFF2-40B4-BE49-F238E27FC236}">
                <a16:creationId xmlns:a16="http://schemas.microsoft.com/office/drawing/2014/main" id="{BA57F044-2AFE-5F90-7CEC-B08BAB5462A6}"/>
              </a:ext>
            </a:extLst>
          </p:cNvPr>
          <p:cNvGrpSpPr/>
          <p:nvPr userDrawn="1"/>
        </p:nvGrpSpPr>
        <p:grpSpPr>
          <a:xfrm rot="10800000">
            <a:off x="12559896" y="3499594"/>
            <a:ext cx="204332" cy="532624"/>
            <a:chOff x="12883230" y="3752058"/>
            <a:chExt cx="166020" cy="629938"/>
          </a:xfrm>
        </p:grpSpPr>
        <p:cxnSp>
          <p:nvCxnSpPr>
            <p:cNvPr id="20" name="Gerade Verbindung 29">
              <a:extLst>
                <a:ext uri="{FF2B5EF4-FFF2-40B4-BE49-F238E27FC236}">
                  <a16:creationId xmlns:a16="http://schemas.microsoft.com/office/drawing/2014/main" id="{EC2700BB-4EDD-41E7-EF08-9369F269C29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Gerade Verbindung 30">
              <a:extLst>
                <a:ext uri="{FF2B5EF4-FFF2-40B4-BE49-F238E27FC236}">
                  <a16:creationId xmlns:a16="http://schemas.microsoft.com/office/drawing/2014/main" id="{D4178323-FA4F-5AA5-AF76-027559ADB99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010971"/>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7447">
          <p15:clr>
            <a:srgbClr val="FBAE40"/>
          </p15:clr>
        </p15:guide>
        <p15:guide id="4" orient="horz" pos="270">
          <p15:clr>
            <a:srgbClr val="FBAE40"/>
          </p15:clr>
        </p15:guide>
        <p15:guide id="5" orient="horz" pos="966">
          <p15:clr>
            <a:srgbClr val="FBAE40"/>
          </p15:clr>
        </p15:guide>
        <p15:guide id="7" orient="horz" pos="3939">
          <p15:clr>
            <a:srgbClr val="FBAE40"/>
          </p15:clr>
        </p15:guide>
        <p15:guide id="8" orient="horz" pos="803">
          <p15:clr>
            <a:srgbClr val="FBAE40"/>
          </p15:clr>
        </p15:guide>
        <p15:guide id="9" pos="3887">
          <p15:clr>
            <a:srgbClr val="FBAE40"/>
          </p15:clr>
        </p15:guide>
        <p15:guide id="10" pos="379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ast slide with pictur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586081D-8B10-DFF5-F142-7AA95914CC8D}"/>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0" y="766800"/>
            <a:ext cx="6026400" cy="2304000"/>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pic>
        <p:nvPicPr>
          <p:cNvPr id="5" name="Logo">
            <a:extLst>
              <a:ext uri="{FF2B5EF4-FFF2-40B4-BE49-F238E27FC236}">
                <a16:creationId xmlns:a16="http://schemas.microsoft.com/office/drawing/2014/main" id="{2D923361-7186-266F-8701-C6C9188C10E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7" name="LogoMs">
            <a:extLst>
              <a:ext uri="{FF2B5EF4-FFF2-40B4-BE49-F238E27FC236}">
                <a16:creationId xmlns:a16="http://schemas.microsoft.com/office/drawing/2014/main" id="{44F02603-9859-7148-277E-2965D89082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8" name="LogoNv">
            <a:extLst>
              <a:ext uri="{FF2B5EF4-FFF2-40B4-BE49-F238E27FC236}">
                <a16:creationId xmlns:a16="http://schemas.microsoft.com/office/drawing/2014/main" id="{F7E7EA7B-1156-CB78-454C-9093D2751A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9" name="LogoPt">
            <a:extLst>
              <a:ext uri="{FF2B5EF4-FFF2-40B4-BE49-F238E27FC236}">
                <a16:creationId xmlns:a16="http://schemas.microsoft.com/office/drawing/2014/main" id="{95628A57-310A-086B-C9F5-08FE99F3A58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15" name="LogoSb">
            <a:extLst>
              <a:ext uri="{FF2B5EF4-FFF2-40B4-BE49-F238E27FC236}">
                <a16:creationId xmlns:a16="http://schemas.microsoft.com/office/drawing/2014/main" id="{03A20ECC-FB53-8988-E52B-754E4DE6FE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sp>
        <p:nvSpPr>
          <p:cNvPr id="10" name="Textfeld 40">
            <a:extLst>
              <a:ext uri="{FF2B5EF4-FFF2-40B4-BE49-F238E27FC236}">
                <a16:creationId xmlns:a16="http://schemas.microsoft.com/office/drawing/2014/main" id="{C6E464D3-2786-4DE0-BDC0-C0453DFD37A8}"/>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11" name="Gruppieren 22">
            <a:extLst>
              <a:ext uri="{FF2B5EF4-FFF2-40B4-BE49-F238E27FC236}">
                <a16:creationId xmlns:a16="http://schemas.microsoft.com/office/drawing/2014/main" id="{F3D7D7DF-4DAC-F1EF-73FD-F36A9CE76EEA}"/>
              </a:ext>
            </a:extLst>
          </p:cNvPr>
          <p:cNvGrpSpPr>
            <a:grpSpLocks/>
          </p:cNvGrpSpPr>
          <p:nvPr userDrawn="1"/>
        </p:nvGrpSpPr>
        <p:grpSpPr>
          <a:xfrm rot="10800000">
            <a:off x="12561352" y="5949280"/>
            <a:ext cx="204332" cy="908720"/>
            <a:chOff x="12883230" y="3752058"/>
            <a:chExt cx="166020" cy="629938"/>
          </a:xfrm>
        </p:grpSpPr>
        <p:cxnSp>
          <p:nvCxnSpPr>
            <p:cNvPr id="12" name="Gerade Verbindung 23">
              <a:extLst>
                <a:ext uri="{FF2B5EF4-FFF2-40B4-BE49-F238E27FC236}">
                  <a16:creationId xmlns:a16="http://schemas.microsoft.com/office/drawing/2014/main" id="{BB0EE77D-327C-D399-9DF0-F711E3A55611}"/>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24">
              <a:extLst>
                <a:ext uri="{FF2B5EF4-FFF2-40B4-BE49-F238E27FC236}">
                  <a16:creationId xmlns:a16="http://schemas.microsoft.com/office/drawing/2014/main" id="{66A2A539-B533-88B6-44CA-9C2C85E7910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44">
            <a:extLst>
              <a:ext uri="{FF2B5EF4-FFF2-40B4-BE49-F238E27FC236}">
                <a16:creationId xmlns:a16="http://schemas.microsoft.com/office/drawing/2014/main" id="{3CA53464-E308-6F34-582B-278C01926DD2}"/>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grpSp>
        <p:nvGrpSpPr>
          <p:cNvPr id="22" name="Gruppieren 45">
            <a:extLst>
              <a:ext uri="{FF2B5EF4-FFF2-40B4-BE49-F238E27FC236}">
                <a16:creationId xmlns:a16="http://schemas.microsoft.com/office/drawing/2014/main" id="{4AB123A0-960E-F626-2F88-75FCA0893E50}"/>
              </a:ext>
            </a:extLst>
          </p:cNvPr>
          <p:cNvGrpSpPr>
            <a:grpSpLocks/>
          </p:cNvGrpSpPr>
          <p:nvPr userDrawn="1"/>
        </p:nvGrpSpPr>
        <p:grpSpPr>
          <a:xfrm rot="10800000">
            <a:off x="12561352" y="4063709"/>
            <a:ext cx="204332" cy="532624"/>
            <a:chOff x="12883230" y="3752058"/>
            <a:chExt cx="166020" cy="629938"/>
          </a:xfrm>
        </p:grpSpPr>
        <p:cxnSp>
          <p:nvCxnSpPr>
            <p:cNvPr id="23" name="Gerade Verbindung 46">
              <a:extLst>
                <a:ext uri="{FF2B5EF4-FFF2-40B4-BE49-F238E27FC236}">
                  <a16:creationId xmlns:a16="http://schemas.microsoft.com/office/drawing/2014/main" id="{8AF0BF04-4590-C9C6-7B09-2F329993A5C7}"/>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7">
              <a:extLst>
                <a:ext uri="{FF2B5EF4-FFF2-40B4-BE49-F238E27FC236}">
                  <a16:creationId xmlns:a16="http://schemas.microsoft.com/office/drawing/2014/main" id="{BB9ADA83-242B-12FA-D0A1-9A4BC9626FA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3F44534C-F48F-BA6D-DA16-CBA25F1FA979}"/>
              </a:ext>
            </a:extLst>
          </p:cNvPr>
          <p:cNvPicPr>
            <a:picLocks noChangeAspect="1"/>
          </p:cNvPicPr>
          <p:nvPr userDrawn="1"/>
        </p:nvPicPr>
        <p:blipFill>
          <a:blip r:embed="rId5"/>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3932883076"/>
      </p:ext>
    </p:extLst>
  </p:cSld>
  <p:clrMapOvr>
    <a:masterClrMapping/>
  </p:clrMapOvr>
  <p:extLst>
    <p:ext uri="{DCECCB84-F9BA-43D5-87BE-67443E8EF086}">
      <p15:sldGuideLst xmlns:p15="http://schemas.microsoft.com/office/powerpoint/2012/main">
        <p15:guide id="1" pos="332">
          <p15:clr>
            <a:srgbClr val="FBAE40"/>
          </p15:clr>
        </p15:guide>
        <p15:guide id="2" orient="horz" pos="485">
          <p15:clr>
            <a:srgbClr val="FBAE40"/>
          </p15:clr>
        </p15:guide>
        <p15:guide id="3" orient="horz" pos="3748">
          <p15:clr>
            <a:srgbClr val="FBAE40"/>
          </p15:clr>
        </p15:guide>
        <p15:guide id="4" orient="horz" pos="1936">
          <p15:clr>
            <a:srgbClr val="FBAE40"/>
          </p15:clr>
        </p15:guide>
        <p15:guide id="6" pos="379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st slide with pattern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D6F1D50-AA82-4A0D-A5FB-F7025EC2150E}"/>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8" name="Title 1">
            <a:extLst>
              <a:ext uri="{FF2B5EF4-FFF2-40B4-BE49-F238E27FC236}">
                <a16:creationId xmlns:a16="http://schemas.microsoft.com/office/drawing/2014/main" id="{562EEBB5-F977-4D05-B97A-CCB7A9874DD3}"/>
              </a:ext>
            </a:extLst>
          </p:cNvPr>
          <p:cNvSpPr>
            <a:spLocks noGrp="1"/>
          </p:cNvSpPr>
          <p:nvPr>
            <p:ph type="ctrTitle" hasCustomPrompt="1"/>
          </p:nvPr>
        </p:nvSpPr>
        <p:spPr>
          <a:xfrm>
            <a:off x="1" y="3689571"/>
            <a:ext cx="8937625" cy="1777646"/>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pic>
        <p:nvPicPr>
          <p:cNvPr id="15" name="Logo">
            <a:extLst>
              <a:ext uri="{FF2B5EF4-FFF2-40B4-BE49-F238E27FC236}">
                <a16:creationId xmlns:a16="http://schemas.microsoft.com/office/drawing/2014/main" id="{CBE9E806-F99D-54E0-6142-9AE86CE28BD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18" name="LogoMs">
            <a:extLst>
              <a:ext uri="{FF2B5EF4-FFF2-40B4-BE49-F238E27FC236}">
                <a16:creationId xmlns:a16="http://schemas.microsoft.com/office/drawing/2014/main" id="{10A477C1-01FF-0EFA-E245-052DDE6D9E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19" name="LogoNv">
            <a:extLst>
              <a:ext uri="{FF2B5EF4-FFF2-40B4-BE49-F238E27FC236}">
                <a16:creationId xmlns:a16="http://schemas.microsoft.com/office/drawing/2014/main" id="{E1A07C73-0D9B-D940-2CA7-CA8726BB2A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20" name="LogoPt">
            <a:extLst>
              <a:ext uri="{FF2B5EF4-FFF2-40B4-BE49-F238E27FC236}">
                <a16:creationId xmlns:a16="http://schemas.microsoft.com/office/drawing/2014/main" id="{946D5472-DA40-733C-98AE-8FF86A8249E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1" name="LogoSb">
            <a:extLst>
              <a:ext uri="{FF2B5EF4-FFF2-40B4-BE49-F238E27FC236}">
                <a16:creationId xmlns:a16="http://schemas.microsoft.com/office/drawing/2014/main" id="{7E9FBAA5-8FED-E283-CCAE-9C0255B743D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sp>
        <p:nvSpPr>
          <p:cNvPr id="5" name="Textfeld 40">
            <a:extLst>
              <a:ext uri="{FF2B5EF4-FFF2-40B4-BE49-F238E27FC236}">
                <a16:creationId xmlns:a16="http://schemas.microsoft.com/office/drawing/2014/main" id="{B2E3DA09-82DA-B0C2-228E-B52FF2DFCADD}"/>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7" name="Gruppieren 22">
            <a:extLst>
              <a:ext uri="{FF2B5EF4-FFF2-40B4-BE49-F238E27FC236}">
                <a16:creationId xmlns:a16="http://schemas.microsoft.com/office/drawing/2014/main" id="{800A46E1-D735-DAEE-2479-16EEFE9E475C}"/>
              </a:ext>
            </a:extLst>
          </p:cNvPr>
          <p:cNvGrpSpPr>
            <a:grpSpLocks/>
          </p:cNvGrpSpPr>
          <p:nvPr userDrawn="1"/>
        </p:nvGrpSpPr>
        <p:grpSpPr>
          <a:xfrm rot="10800000">
            <a:off x="12561352" y="5949280"/>
            <a:ext cx="204332" cy="908720"/>
            <a:chOff x="12883230" y="3752058"/>
            <a:chExt cx="166020" cy="629938"/>
          </a:xfrm>
        </p:grpSpPr>
        <p:cxnSp>
          <p:nvCxnSpPr>
            <p:cNvPr id="9" name="Gerade Verbindung 23">
              <a:extLst>
                <a:ext uri="{FF2B5EF4-FFF2-40B4-BE49-F238E27FC236}">
                  <a16:creationId xmlns:a16="http://schemas.microsoft.com/office/drawing/2014/main" id="{A304DE5C-A855-11A5-5186-0B62A8ECA1B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Gerade Verbindung 24">
              <a:extLst>
                <a:ext uri="{FF2B5EF4-FFF2-40B4-BE49-F238E27FC236}">
                  <a16:creationId xmlns:a16="http://schemas.microsoft.com/office/drawing/2014/main" id="{1367E7F3-A209-47D0-AA69-D7A0404B2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2" name="Textfeld 44">
            <a:extLst>
              <a:ext uri="{FF2B5EF4-FFF2-40B4-BE49-F238E27FC236}">
                <a16:creationId xmlns:a16="http://schemas.microsoft.com/office/drawing/2014/main" id="{C2F8C266-0FBF-1886-7021-E47643B9AB99}"/>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grpSp>
        <p:nvGrpSpPr>
          <p:cNvPr id="13" name="Gruppieren 45">
            <a:extLst>
              <a:ext uri="{FF2B5EF4-FFF2-40B4-BE49-F238E27FC236}">
                <a16:creationId xmlns:a16="http://schemas.microsoft.com/office/drawing/2014/main" id="{6C58006C-A240-B366-2445-0910AE1B344A}"/>
              </a:ext>
            </a:extLst>
          </p:cNvPr>
          <p:cNvGrpSpPr>
            <a:grpSpLocks/>
          </p:cNvGrpSpPr>
          <p:nvPr userDrawn="1"/>
        </p:nvGrpSpPr>
        <p:grpSpPr>
          <a:xfrm rot="10800000">
            <a:off x="12561352" y="4063709"/>
            <a:ext cx="204332" cy="532624"/>
            <a:chOff x="12883230" y="3752058"/>
            <a:chExt cx="166020" cy="629938"/>
          </a:xfrm>
        </p:grpSpPr>
        <p:cxnSp>
          <p:nvCxnSpPr>
            <p:cNvPr id="14" name="Gerade Verbindung 46">
              <a:extLst>
                <a:ext uri="{FF2B5EF4-FFF2-40B4-BE49-F238E27FC236}">
                  <a16:creationId xmlns:a16="http://schemas.microsoft.com/office/drawing/2014/main" id="{F60C1B8A-0613-CD4E-59BC-9051055769D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7">
              <a:extLst>
                <a:ext uri="{FF2B5EF4-FFF2-40B4-BE49-F238E27FC236}">
                  <a16:creationId xmlns:a16="http://schemas.microsoft.com/office/drawing/2014/main" id="{7C78BBF0-531E-778D-7371-911DAD3C61B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82283E-6065-1837-0825-A69DE85D89ED}"/>
              </a:ext>
            </a:extLst>
          </p:cNvPr>
          <p:cNvPicPr>
            <a:picLocks noChangeAspect="1"/>
          </p:cNvPicPr>
          <p:nvPr userDrawn="1"/>
        </p:nvPicPr>
        <p:blipFill>
          <a:blip r:embed="rId5"/>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1751724582"/>
      </p:ext>
    </p:extLst>
  </p:cSld>
  <p:clrMapOvr>
    <a:masterClrMapping/>
  </p:clrMapOvr>
  <p:extLst>
    <p:ext uri="{DCECCB84-F9BA-43D5-87BE-67443E8EF086}">
      <p15:sldGuideLst xmlns:p15="http://schemas.microsoft.com/office/powerpoint/2012/main">
        <p15:guide id="1" pos="332">
          <p15:clr>
            <a:srgbClr val="FBAE40"/>
          </p15:clr>
        </p15:guide>
        <p15:guide id="2" orient="horz" pos="3748">
          <p15:clr>
            <a:srgbClr val="FBAE40"/>
          </p15:clr>
        </p15:guide>
        <p15:guide id="3" orient="horz" pos="2320">
          <p15:clr>
            <a:srgbClr val="FBAE40"/>
          </p15:clr>
        </p15:guide>
        <p15:guide id="4" pos="5636">
          <p15:clr>
            <a:srgbClr val="FBAE40"/>
          </p15:clr>
        </p15:guide>
        <p15:guide id="5" orient="horz" pos="345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60F5-1FEB-8205-9FDA-53049589282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DD743AA-49F2-8E9D-1405-78B3D7365742}"/>
              </a:ext>
            </a:extLst>
          </p:cNvPr>
          <p:cNvSpPr>
            <a:spLocks noGrp="1"/>
          </p:cNvSpPr>
          <p:nvPr>
            <p:ph type="sldNum" sz="quarter" idx="10"/>
          </p:nvPr>
        </p:nvSpPr>
        <p:spPr/>
        <p:txBody>
          <a:bodyPr/>
          <a:lstStyle/>
          <a:p>
            <a:pPr>
              <a:defRPr/>
            </a:pPr>
            <a:fld id="{74C6FC79-BA71-9943-B346-676DE4BBF805}" type="slidenum">
              <a:rPr lang="en-US" noProof="1" smtClean="0"/>
              <a:pPr>
                <a:defRPr/>
              </a:pPr>
              <a:t>‹#›</a:t>
            </a:fld>
            <a:endParaRPr lang="en-US" b="0" noProof="1"/>
          </a:p>
        </p:txBody>
      </p:sp>
    </p:spTree>
    <p:extLst>
      <p:ext uri="{BB962C8B-B14F-4D97-AF65-F5344CB8AC3E}">
        <p14:creationId xmlns:p14="http://schemas.microsoft.com/office/powerpoint/2010/main" val="19494265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attern" descr="Ein Bild, das Gebäude, Wabe, weiß, schwarz enthält.  Automatisch generierte Beschreibung">
            <a:extLst>
              <a:ext uri="{FF2B5EF4-FFF2-40B4-BE49-F238E27FC236}">
                <a16:creationId xmlns:a16="http://schemas.microsoft.com/office/drawing/2014/main" id="{145A3768-1E36-AC46-BC6D-FD9EB63D05CB}"/>
              </a:ext>
            </a:extLst>
          </p:cNvPr>
          <p:cNvPicPr>
            <a:picLocks noChangeAspect="1"/>
          </p:cNvPicPr>
          <p:nvPr userDrawn="1"/>
        </p:nvPicPr>
        <p:blipFill rotWithShape="1">
          <a:blip r:embed="rId2">
            <a:alphaModFix amt="90000"/>
          </a:blip>
          <a:srcRect l="36427" t="29303" r="19252" b="40768"/>
          <a:stretch/>
        </p:blipFill>
        <p:spPr>
          <a:xfrm rot="10800000">
            <a:off x="0" y="0"/>
            <a:ext cx="12192000" cy="6237288"/>
          </a:xfrm>
          <a:prstGeom prst="rect">
            <a:avLst/>
          </a:prstGeom>
        </p:spPr>
      </p:pic>
      <p:sp>
        <p:nvSpPr>
          <p:cNvPr id="3" name="RectangleOnAgenda">
            <a:extLst>
              <a:ext uri="{FF2B5EF4-FFF2-40B4-BE49-F238E27FC236}">
                <a16:creationId xmlns:a16="http://schemas.microsoft.com/office/drawing/2014/main" id="{A2954E03-80CE-0D42-8B84-DF163AABE178}"/>
              </a:ext>
            </a:extLst>
          </p:cNvPr>
          <p:cNvSpPr/>
          <p:nvPr userDrawn="1"/>
        </p:nvSpPr>
        <p:spPr>
          <a:xfrm>
            <a:off x="0" y="760933"/>
            <a:ext cx="9083675" cy="4706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0744" y="1096787"/>
            <a:ext cx="5652014" cy="676029"/>
          </a:xfrm>
          <a:prstGeom prst="rect">
            <a:avLst/>
          </a:prstGeom>
        </p:spPr>
        <p:txBody>
          <a:bodyPr lIns="0" tIns="45720" rIns="91440" bIns="45720" anchor="ctr" anchorCtr="0"/>
          <a:lstStyle>
            <a:lvl1pPr algn="l">
              <a:defRPr sz="3600">
                <a:solidFill>
                  <a:schemeClr val="bg1"/>
                </a:solidFill>
              </a:defRPr>
            </a:lvl1pPr>
          </a:lstStyle>
          <a:p>
            <a:r>
              <a:rPr lang="en-US" noProof="1"/>
              <a:t>Add agenda title</a:t>
            </a:r>
          </a:p>
        </p:txBody>
      </p:sp>
      <p:sp>
        <p:nvSpPr>
          <p:cNvPr id="8" name="sax_Navi_Eintrag" hidden="1">
            <a:extLst>
              <a:ext uri="{FF2B5EF4-FFF2-40B4-BE49-F238E27FC236}">
                <a16:creationId xmlns:a16="http://schemas.microsoft.com/office/drawing/2014/main" id="{DCBAB5D0-8DFD-4DEC-801F-BEC50A760E6E}"/>
              </a:ext>
            </a:extLst>
          </p:cNvPr>
          <p:cNvSpPr txBox="1"/>
          <p:nvPr userDrawn="1"/>
        </p:nvSpPr>
        <p:spPr>
          <a:xfrm>
            <a:off x="28368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9" name="sax_Navi_Eintrag" hidden="1">
            <a:extLst>
              <a:ext uri="{FF2B5EF4-FFF2-40B4-BE49-F238E27FC236}">
                <a16:creationId xmlns:a16="http://schemas.microsoft.com/office/drawing/2014/main" id="{C752D7BE-13C0-405D-990A-3958217333B7}"/>
              </a:ext>
            </a:extLst>
          </p:cNvPr>
          <p:cNvSpPr txBox="1"/>
          <p:nvPr userDrawn="1"/>
        </p:nvSpPr>
        <p:spPr>
          <a:xfrm>
            <a:off x="28368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0" name="sax_Navi_Eintrag" hidden="1">
            <a:extLst>
              <a:ext uri="{FF2B5EF4-FFF2-40B4-BE49-F238E27FC236}">
                <a16:creationId xmlns:a16="http://schemas.microsoft.com/office/drawing/2014/main" id="{4A5394CF-FB77-437E-882D-DB91B84A26F5}"/>
              </a:ext>
            </a:extLst>
          </p:cNvPr>
          <p:cNvSpPr txBox="1"/>
          <p:nvPr userDrawn="1"/>
        </p:nvSpPr>
        <p:spPr>
          <a:xfrm>
            <a:off x="28368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1" name="sax_Navi_Eintrag" hidden="1">
            <a:extLst>
              <a:ext uri="{FF2B5EF4-FFF2-40B4-BE49-F238E27FC236}">
                <a16:creationId xmlns:a16="http://schemas.microsoft.com/office/drawing/2014/main" id="{BD555B51-0D2B-4C9C-87FA-E7D1AD01EEDE}"/>
              </a:ext>
            </a:extLst>
          </p:cNvPr>
          <p:cNvSpPr txBox="1"/>
          <p:nvPr userDrawn="1"/>
        </p:nvSpPr>
        <p:spPr>
          <a:xfrm>
            <a:off x="28368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2" name="sax_Navi_Eintrag" hidden="1">
            <a:extLst>
              <a:ext uri="{FF2B5EF4-FFF2-40B4-BE49-F238E27FC236}">
                <a16:creationId xmlns:a16="http://schemas.microsoft.com/office/drawing/2014/main" id="{A54907E3-4AFF-4D32-8C80-01E00339F825}"/>
              </a:ext>
            </a:extLst>
          </p:cNvPr>
          <p:cNvSpPr txBox="1"/>
          <p:nvPr userDrawn="1"/>
        </p:nvSpPr>
        <p:spPr>
          <a:xfrm>
            <a:off x="62172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4" name="sax_Navi_Eintrag" hidden="1">
            <a:extLst>
              <a:ext uri="{FF2B5EF4-FFF2-40B4-BE49-F238E27FC236}">
                <a16:creationId xmlns:a16="http://schemas.microsoft.com/office/drawing/2014/main" id="{ACD9076E-07B1-434B-B105-A16AD7A65854}"/>
              </a:ext>
            </a:extLst>
          </p:cNvPr>
          <p:cNvSpPr txBox="1"/>
          <p:nvPr userDrawn="1"/>
        </p:nvSpPr>
        <p:spPr>
          <a:xfrm>
            <a:off x="62172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5" name="sax_Navi_Eintrag" hidden="1">
            <a:extLst>
              <a:ext uri="{FF2B5EF4-FFF2-40B4-BE49-F238E27FC236}">
                <a16:creationId xmlns:a16="http://schemas.microsoft.com/office/drawing/2014/main" id="{234FC68A-53A0-41A2-B7CC-AB7AB258E681}"/>
              </a:ext>
            </a:extLst>
          </p:cNvPr>
          <p:cNvSpPr txBox="1"/>
          <p:nvPr userDrawn="1"/>
        </p:nvSpPr>
        <p:spPr>
          <a:xfrm>
            <a:off x="62172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6" name="sax_Navi_Eintrag" hidden="1">
            <a:extLst>
              <a:ext uri="{FF2B5EF4-FFF2-40B4-BE49-F238E27FC236}">
                <a16:creationId xmlns:a16="http://schemas.microsoft.com/office/drawing/2014/main" id="{39051FFA-7486-45D3-ACEE-A4E86174799A}"/>
              </a:ext>
            </a:extLst>
          </p:cNvPr>
          <p:cNvSpPr txBox="1"/>
          <p:nvPr userDrawn="1"/>
        </p:nvSpPr>
        <p:spPr>
          <a:xfrm>
            <a:off x="62172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7" name="sax_Navi">
            <a:extLst>
              <a:ext uri="{FF2B5EF4-FFF2-40B4-BE49-F238E27FC236}">
                <a16:creationId xmlns:a16="http://schemas.microsoft.com/office/drawing/2014/main" id="{619DD345-D23E-4366-A873-363D25CCCAB0}"/>
              </a:ext>
            </a:extLst>
          </p:cNvPr>
          <p:cNvSpPr txBox="1"/>
          <p:nvPr userDrawn="1"/>
        </p:nvSpPr>
        <p:spPr>
          <a:xfrm>
            <a:off x="2174400" y="2714092"/>
            <a:ext cx="6760800" cy="2570880"/>
          </a:xfrm>
          <a:prstGeom prst="rect">
            <a:avLst/>
          </a:prstGeom>
          <a:noFill/>
          <a:ln>
            <a:noFill/>
          </a:ln>
        </p:spPr>
        <p:txBody>
          <a:bodyPr wrap="square" rtlCol="0">
            <a:noAutofit/>
          </a:bodyPr>
          <a:lstStyle/>
          <a:p>
            <a:endParaRPr lang="en-US" sz="1800" noProof="1">
              <a:solidFill>
                <a:schemeClr val="bg1"/>
              </a:solidFill>
            </a:endParaRPr>
          </a:p>
        </p:txBody>
      </p:sp>
      <p:sp>
        <p:nvSpPr>
          <p:cNvPr id="21" name="Textfeld 27">
            <a:extLst>
              <a:ext uri="{FF2B5EF4-FFF2-40B4-BE49-F238E27FC236}">
                <a16:creationId xmlns:a16="http://schemas.microsoft.com/office/drawing/2014/main" id="{C20909B3-A50C-4937-9C9C-84F29A4D7911}"/>
              </a:ext>
            </a:extLst>
          </p:cNvPr>
          <p:cNvSpPr txBox="1"/>
          <p:nvPr userDrawn="1"/>
        </p:nvSpPr>
        <p:spPr>
          <a:xfrm>
            <a:off x="-3214073" y="3254305"/>
            <a:ext cx="2517222" cy="215444"/>
          </a:xfrm>
          <a:prstGeom prst="rect">
            <a:avLst/>
          </a:prstGeom>
          <a:noFill/>
        </p:spPr>
        <p:txBody>
          <a:bodyPr wrap="square" rtlCol="0">
            <a:spAutoFit/>
          </a:bodyPr>
          <a:lstStyle/>
          <a:p>
            <a:pPr algn="r">
              <a:spcAft>
                <a:spcPts val="600"/>
              </a:spcAft>
            </a:pPr>
            <a:r>
              <a:rPr lang="en-US" sz="800">
                <a:solidFill>
                  <a:schemeClr val="accent2"/>
                </a:solidFill>
              </a:rPr>
              <a:t>Chapter names can be double-spaced, as long as the text box does not exceed the flag.</a:t>
            </a:r>
            <a:endParaRPr lang="en-US" sz="800" dirty="0">
              <a:solidFill>
                <a:schemeClr val="accent2"/>
              </a:solidFill>
            </a:endParaRPr>
          </a:p>
        </p:txBody>
      </p:sp>
      <p:sp>
        <p:nvSpPr>
          <p:cNvPr id="22" name="Textfeld 28">
            <a:extLst>
              <a:ext uri="{FF2B5EF4-FFF2-40B4-BE49-F238E27FC236}">
                <a16:creationId xmlns:a16="http://schemas.microsoft.com/office/drawing/2014/main" id="{3B7951BE-40FB-4D7B-8C54-C99A7357648C}"/>
              </a:ext>
            </a:extLst>
          </p:cNvPr>
          <p:cNvSpPr txBox="1"/>
          <p:nvPr userDrawn="1"/>
        </p:nvSpPr>
        <p:spPr>
          <a:xfrm>
            <a:off x="-3448623" y="4221088"/>
            <a:ext cx="2756874" cy="338554"/>
          </a:xfrm>
          <a:prstGeom prst="rect">
            <a:avLst/>
          </a:prstGeom>
          <a:noFill/>
        </p:spPr>
        <p:txBody>
          <a:bodyPr wrap="square" rtlCol="0">
            <a:spAutoFit/>
          </a:bodyPr>
          <a:lstStyle/>
          <a:p>
            <a:pPr algn="r">
              <a:spcAft>
                <a:spcPts val="600"/>
              </a:spcAft>
            </a:pPr>
            <a:br>
              <a:rPr lang="en-US" sz="800">
                <a:solidFill>
                  <a:schemeClr val="accent2"/>
                </a:solidFill>
              </a:rPr>
            </a:br>
            <a:r>
              <a:rPr lang="en-US" sz="800">
                <a:solidFill>
                  <a:schemeClr val="accent2"/>
                </a:solidFill>
              </a:rPr>
              <a:t>Not included in newly added agenda slides and will be generated automatically.</a:t>
            </a:r>
            <a:endParaRPr lang="en-US" sz="800" dirty="0">
              <a:solidFill>
                <a:schemeClr val="accent2"/>
              </a:solidFill>
            </a:endParaRPr>
          </a:p>
        </p:txBody>
      </p:sp>
      <p:grpSp>
        <p:nvGrpSpPr>
          <p:cNvPr id="23" name="Gruppieren 29">
            <a:extLst>
              <a:ext uri="{FF2B5EF4-FFF2-40B4-BE49-F238E27FC236}">
                <a16:creationId xmlns:a16="http://schemas.microsoft.com/office/drawing/2014/main" id="{B935E066-A6DD-47E8-9367-2A217857BE4E}"/>
              </a:ext>
            </a:extLst>
          </p:cNvPr>
          <p:cNvGrpSpPr/>
          <p:nvPr userDrawn="1"/>
        </p:nvGrpSpPr>
        <p:grpSpPr>
          <a:xfrm>
            <a:off x="-572229" y="3341936"/>
            <a:ext cx="204332" cy="532624"/>
            <a:chOff x="12883230" y="3752058"/>
            <a:chExt cx="166020" cy="629938"/>
          </a:xfrm>
        </p:grpSpPr>
        <p:cxnSp>
          <p:nvCxnSpPr>
            <p:cNvPr id="24" name="Gerade Verbindung 30">
              <a:extLst>
                <a:ext uri="{FF2B5EF4-FFF2-40B4-BE49-F238E27FC236}">
                  <a16:creationId xmlns:a16="http://schemas.microsoft.com/office/drawing/2014/main" id="{28F71DE3-F079-4324-9E5E-31AFC22396D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Gerade Verbindung 31">
              <a:extLst>
                <a:ext uri="{FF2B5EF4-FFF2-40B4-BE49-F238E27FC236}">
                  <a16:creationId xmlns:a16="http://schemas.microsoft.com/office/drawing/2014/main" id="{3508A8C6-1D5A-4526-BAEB-B9A181951286}"/>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6" name="Gruppieren 32">
            <a:extLst>
              <a:ext uri="{FF2B5EF4-FFF2-40B4-BE49-F238E27FC236}">
                <a16:creationId xmlns:a16="http://schemas.microsoft.com/office/drawing/2014/main" id="{A6CAB062-9CB4-4690-8E58-8DD43342605B}"/>
              </a:ext>
            </a:extLst>
          </p:cNvPr>
          <p:cNvGrpSpPr/>
          <p:nvPr userDrawn="1"/>
        </p:nvGrpSpPr>
        <p:grpSpPr>
          <a:xfrm>
            <a:off x="-572229" y="4238048"/>
            <a:ext cx="204332" cy="532624"/>
            <a:chOff x="12883230" y="3752058"/>
            <a:chExt cx="166020" cy="629938"/>
          </a:xfrm>
        </p:grpSpPr>
        <p:cxnSp>
          <p:nvCxnSpPr>
            <p:cNvPr id="27" name="Gerade Verbindung 33">
              <a:extLst>
                <a:ext uri="{FF2B5EF4-FFF2-40B4-BE49-F238E27FC236}">
                  <a16:creationId xmlns:a16="http://schemas.microsoft.com/office/drawing/2014/main" id="{F42E0514-B551-4FAF-9B20-99855E8ECD4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34">
              <a:extLst>
                <a:ext uri="{FF2B5EF4-FFF2-40B4-BE49-F238E27FC236}">
                  <a16:creationId xmlns:a16="http://schemas.microsoft.com/office/drawing/2014/main" id="{D979E6DC-936A-4D45-A762-E441FBA24C4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FA093D94-F634-4AAF-9965-F8519AB144B9}"/>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sp>
        <p:nvSpPr>
          <p:cNvPr id="17" name="Textplatzhalter 16">
            <a:extLst>
              <a:ext uri="{FF2B5EF4-FFF2-40B4-BE49-F238E27FC236}">
                <a16:creationId xmlns:a16="http://schemas.microsoft.com/office/drawing/2014/main" id="{D5C2D73E-1FA1-4C9E-914D-E5232F8B3C8E}"/>
              </a:ext>
            </a:extLst>
          </p:cNvPr>
          <p:cNvSpPr>
            <a:spLocks noGrp="1"/>
          </p:cNvSpPr>
          <p:nvPr>
            <p:ph type="body" sz="quarter" idx="19" hasCustomPrompt="1"/>
          </p:nvPr>
        </p:nvSpPr>
        <p:spPr>
          <a:xfrm>
            <a:off x="2174400" y="2763238"/>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29" name="Textplatzhalter 28">
            <a:extLst>
              <a:ext uri="{FF2B5EF4-FFF2-40B4-BE49-F238E27FC236}">
                <a16:creationId xmlns:a16="http://schemas.microsoft.com/office/drawing/2014/main" id="{BB3DCDA4-DB65-4EFF-A90E-98678454C0B0}"/>
              </a:ext>
            </a:extLst>
          </p:cNvPr>
          <p:cNvSpPr>
            <a:spLocks noGrp="1"/>
          </p:cNvSpPr>
          <p:nvPr>
            <p:ph type="body" sz="quarter" idx="20" hasCustomPrompt="1"/>
          </p:nvPr>
        </p:nvSpPr>
        <p:spPr>
          <a:xfrm>
            <a:off x="2174400" y="3404062"/>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33" name="Textplatzhalter 32">
            <a:extLst>
              <a:ext uri="{FF2B5EF4-FFF2-40B4-BE49-F238E27FC236}">
                <a16:creationId xmlns:a16="http://schemas.microsoft.com/office/drawing/2014/main" id="{AC868119-4659-452D-9EB9-FEEE2831F661}"/>
              </a:ext>
            </a:extLst>
          </p:cNvPr>
          <p:cNvSpPr>
            <a:spLocks noGrp="1"/>
          </p:cNvSpPr>
          <p:nvPr>
            <p:ph type="body" sz="quarter" idx="21" hasCustomPrompt="1"/>
          </p:nvPr>
        </p:nvSpPr>
        <p:spPr>
          <a:xfrm>
            <a:off x="2174400" y="404754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37" name="Textplatzhalter 36">
            <a:extLst>
              <a:ext uri="{FF2B5EF4-FFF2-40B4-BE49-F238E27FC236}">
                <a16:creationId xmlns:a16="http://schemas.microsoft.com/office/drawing/2014/main" id="{1F1FAF73-4DBA-4DFE-80C3-004C272DFB03}"/>
              </a:ext>
            </a:extLst>
          </p:cNvPr>
          <p:cNvSpPr>
            <a:spLocks noGrp="1"/>
          </p:cNvSpPr>
          <p:nvPr>
            <p:ph type="body" sz="quarter" idx="22" hasCustomPrompt="1"/>
          </p:nvPr>
        </p:nvSpPr>
        <p:spPr>
          <a:xfrm>
            <a:off x="2174400" y="468153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0" name="Textplatzhalter 39">
            <a:extLst>
              <a:ext uri="{FF2B5EF4-FFF2-40B4-BE49-F238E27FC236}">
                <a16:creationId xmlns:a16="http://schemas.microsoft.com/office/drawing/2014/main" id="{312F65F4-94D9-41D8-8E6E-8AD30C995886}"/>
              </a:ext>
            </a:extLst>
          </p:cNvPr>
          <p:cNvSpPr>
            <a:spLocks noGrp="1"/>
          </p:cNvSpPr>
          <p:nvPr>
            <p:ph type="body" sz="quarter" idx="23" hasCustomPrompt="1"/>
          </p:nvPr>
        </p:nvSpPr>
        <p:spPr>
          <a:xfrm>
            <a:off x="5554800" y="27648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2" name="Textplatzhalter 41">
            <a:extLst>
              <a:ext uri="{FF2B5EF4-FFF2-40B4-BE49-F238E27FC236}">
                <a16:creationId xmlns:a16="http://schemas.microsoft.com/office/drawing/2014/main" id="{FCCA02A9-B74F-402B-81C4-DEDBD9329EC3}"/>
              </a:ext>
            </a:extLst>
          </p:cNvPr>
          <p:cNvSpPr>
            <a:spLocks noGrp="1"/>
          </p:cNvSpPr>
          <p:nvPr>
            <p:ph type="body" sz="quarter" idx="24" hasCustomPrompt="1"/>
          </p:nvPr>
        </p:nvSpPr>
        <p:spPr>
          <a:xfrm>
            <a:off x="5554800" y="3405600"/>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4" name="Textplatzhalter 43">
            <a:extLst>
              <a:ext uri="{FF2B5EF4-FFF2-40B4-BE49-F238E27FC236}">
                <a16:creationId xmlns:a16="http://schemas.microsoft.com/office/drawing/2014/main" id="{60C3494B-896F-4CC1-A961-5C09FE20F787}"/>
              </a:ext>
            </a:extLst>
          </p:cNvPr>
          <p:cNvSpPr>
            <a:spLocks noGrp="1"/>
          </p:cNvSpPr>
          <p:nvPr>
            <p:ph type="body" sz="quarter" idx="25" hasCustomPrompt="1"/>
          </p:nvPr>
        </p:nvSpPr>
        <p:spPr>
          <a:xfrm>
            <a:off x="5554800" y="40464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6" name="Textplatzhalter 45">
            <a:extLst>
              <a:ext uri="{FF2B5EF4-FFF2-40B4-BE49-F238E27FC236}">
                <a16:creationId xmlns:a16="http://schemas.microsoft.com/office/drawing/2014/main" id="{3481137F-751B-4C5A-8179-ECD2BAA5FFC5}"/>
              </a:ext>
            </a:extLst>
          </p:cNvPr>
          <p:cNvSpPr>
            <a:spLocks noGrp="1"/>
          </p:cNvSpPr>
          <p:nvPr>
            <p:ph type="body" sz="quarter" idx="26" hasCustomPrompt="1"/>
          </p:nvPr>
        </p:nvSpPr>
        <p:spPr>
          <a:xfrm>
            <a:off x="5554800" y="4680000"/>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grpSp>
        <p:nvGrpSpPr>
          <p:cNvPr id="31" name="Gruppieren 33">
            <a:extLst>
              <a:ext uri="{FF2B5EF4-FFF2-40B4-BE49-F238E27FC236}">
                <a16:creationId xmlns:a16="http://schemas.microsoft.com/office/drawing/2014/main" id="{64F0E8E6-C949-4203-84F2-A88F1E4DD39C}"/>
              </a:ext>
            </a:extLst>
          </p:cNvPr>
          <p:cNvGrpSpPr/>
          <p:nvPr userDrawn="1"/>
        </p:nvGrpSpPr>
        <p:grpSpPr>
          <a:xfrm>
            <a:off x="-572229" y="6237312"/>
            <a:ext cx="204332" cy="532624"/>
            <a:chOff x="12883230" y="3752058"/>
            <a:chExt cx="166020" cy="629938"/>
          </a:xfrm>
        </p:grpSpPr>
        <p:cxnSp>
          <p:nvCxnSpPr>
            <p:cNvPr id="32" name="Gerade Verbindung 34">
              <a:extLst>
                <a:ext uri="{FF2B5EF4-FFF2-40B4-BE49-F238E27FC236}">
                  <a16:creationId xmlns:a16="http://schemas.microsoft.com/office/drawing/2014/main" id="{0D18BC8B-5531-40A1-92C4-2A87EF44B52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5">
              <a:extLst>
                <a:ext uri="{FF2B5EF4-FFF2-40B4-BE49-F238E27FC236}">
                  <a16:creationId xmlns:a16="http://schemas.microsoft.com/office/drawing/2014/main" id="{4B070BFF-E1FB-4BE3-ACE1-3739AAB7032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5" name="Textfeld 36">
            <a:extLst>
              <a:ext uri="{FF2B5EF4-FFF2-40B4-BE49-F238E27FC236}">
                <a16:creationId xmlns:a16="http://schemas.microsoft.com/office/drawing/2014/main" id="{B9E1442A-9161-423C-AFE4-C8D8A328419D}"/>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4003155259"/>
      </p:ext>
    </p:extLst>
  </p:cSld>
  <p:clrMapOvr>
    <a:masterClrMapping/>
  </p:clrMapOvr>
  <p:extLst>
    <p:ext uri="{DCECCB84-F9BA-43D5-87BE-67443E8EF086}">
      <p15:sldGuideLst xmlns:p15="http://schemas.microsoft.com/office/powerpoint/2012/main">
        <p15:guide id="1" pos="3894">
          <p15:clr>
            <a:srgbClr val="FBAE40"/>
          </p15:clr>
        </p15:guide>
        <p15:guide id="2" orient="horz" pos="689">
          <p15:clr>
            <a:srgbClr val="FBAE40"/>
          </p15:clr>
        </p15:guide>
        <p15:guide id="3" pos="327">
          <p15:clr>
            <a:srgbClr val="FBAE40"/>
          </p15:clr>
        </p15:guide>
        <p15:guide id="4" orient="horz" pos="11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 Divider with picture">
    <p:spTree>
      <p:nvGrpSpPr>
        <p:cNvPr id="1" name=""/>
        <p:cNvGrpSpPr/>
        <p:nvPr/>
      </p:nvGrpSpPr>
      <p:grpSpPr>
        <a:xfrm>
          <a:off x="0" y="0"/>
          <a:ext cx="0" cy="0"/>
          <a:chOff x="0" y="0"/>
          <a:chExt cx="0" cy="0"/>
        </a:xfrm>
      </p:grpSpPr>
      <p:sp>
        <p:nvSpPr>
          <p:cNvPr id="12" name="RectangleOnChapterSlide">
            <a:extLst>
              <a:ext uri="{FF2B5EF4-FFF2-40B4-BE49-F238E27FC236}">
                <a16:creationId xmlns:a16="http://schemas.microsoft.com/office/drawing/2014/main" id="{B839CCDF-61D8-1D42-A2D9-0B3E083FCDDD}"/>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0" name="Picture Placeholder 1">
            <a:extLst>
              <a:ext uri="{FF2B5EF4-FFF2-40B4-BE49-F238E27FC236}">
                <a16:creationId xmlns:a16="http://schemas.microsoft.com/office/drawing/2014/main" id="{C89E6AC5-1A53-2F45-8ABF-CDBC5148928B}"/>
              </a:ext>
            </a:extLst>
          </p:cNvPr>
          <p:cNvSpPr>
            <a:spLocks noGrp="1" noChangeAspect="1"/>
          </p:cNvSpPr>
          <p:nvPr>
            <p:ph type="pic" sz="quarter" idx="5" hasCustomPrompt="1"/>
          </p:nvPr>
        </p:nvSpPr>
        <p:spPr>
          <a:xfrm>
            <a:off x="1" y="3011332"/>
            <a:ext cx="9080707" cy="3225957"/>
          </a:xfrm>
        </p:spPr>
        <p:txBody>
          <a:bodyPr lIns="108000" tIns="144000" rIns="91440" bIns="45720"/>
          <a:lstStyle>
            <a:lvl1pPr marL="0" indent="0">
              <a:buNone/>
              <a:defRPr/>
            </a:lvl1pPr>
          </a:lstStyle>
          <a:p>
            <a:r>
              <a:rPr lang="en-GB"/>
              <a:t>Add picture</a:t>
            </a:r>
            <a:endParaRPr lang="en-GB" dirty="0"/>
          </a:p>
        </p:txBody>
      </p:sp>
      <p:sp>
        <p:nvSpPr>
          <p:cNvPr id="5" name="TextPlaceholder 1">
            <a:extLst>
              <a:ext uri="{FF2B5EF4-FFF2-40B4-BE49-F238E27FC236}">
                <a16:creationId xmlns:a16="http://schemas.microsoft.com/office/drawing/2014/main" id="{1908D9D7-8604-4142-8372-7192074B21F4}"/>
              </a:ext>
            </a:extLst>
          </p:cNvPr>
          <p:cNvSpPr>
            <a:spLocks noGrp="1"/>
          </p:cNvSpPr>
          <p:nvPr>
            <p:ph type="body" sz="quarter" idx="1" hasCustomPrompt="1"/>
          </p:nvPr>
        </p:nvSpPr>
        <p:spPr>
          <a:xfrm>
            <a:off x="9472925" y="1274400"/>
            <a:ext cx="969672" cy="1231200"/>
          </a:xfrm>
        </p:spPr>
        <p:txBody>
          <a:bodyPr lIns="0"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Chapter_title">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2350" y="1425289"/>
            <a:ext cx="8549931" cy="942109"/>
          </a:xfrm>
          <a:prstGeom prst="rect">
            <a:avLst/>
          </a:prstGeom>
        </p:spPr>
        <p:txBody>
          <a:bodyPr lIns="0" tIns="45720" rIns="91440" bIns="45720" anchor="ctr" anchorCtr="0"/>
          <a:lstStyle>
            <a:lvl1pPr algn="l">
              <a:defRPr sz="3600">
                <a:solidFill>
                  <a:schemeClr val="bg1"/>
                </a:solidFill>
              </a:defRPr>
            </a:lvl1pPr>
          </a:lstStyle>
          <a:p>
            <a:r>
              <a:rPr lang="en-US" noProof="1"/>
              <a:t>Add chapter</a:t>
            </a:r>
          </a:p>
        </p:txBody>
      </p:sp>
      <p:sp>
        <p:nvSpPr>
          <p:cNvPr id="7" name="Textfeld 43">
            <a:extLst>
              <a:ext uri="{FF2B5EF4-FFF2-40B4-BE49-F238E27FC236}">
                <a16:creationId xmlns:a16="http://schemas.microsoft.com/office/drawing/2014/main" id="{AF7B3B02-D501-43EC-B5D7-22284AD99BFF}"/>
              </a:ext>
            </a:extLst>
          </p:cNvPr>
          <p:cNvSpPr txBox="1"/>
          <p:nvPr userDrawn="1"/>
        </p:nvSpPr>
        <p:spPr>
          <a:xfrm>
            <a:off x="12912219" y="3813755"/>
            <a:ext cx="2699703" cy="215444"/>
          </a:xfrm>
          <a:prstGeom prst="rect">
            <a:avLst/>
          </a:prstGeom>
          <a:noFill/>
        </p:spPr>
        <p:txBody>
          <a:bodyPr wrap="square" rtlCol="0">
            <a:spAutoFit/>
          </a:bodyPr>
          <a:lstStyle/>
          <a:p>
            <a:pPr>
              <a:spcAft>
                <a:spcPts val="600"/>
              </a:spcAft>
            </a:pPr>
            <a:r>
              <a:rPr lang="en-US" sz="800">
                <a:solidFill>
                  <a:schemeClr val="accent2"/>
                </a:solidFill>
              </a:rPr>
              <a:t>Any picture can be used as a background. If there is no picture available, the chapter divider with pattern has to be used. Changing picture: MasterLayout tab &gt; Background image &gt; Insert... &gt;&gt; select picture</a:t>
            </a:r>
            <a:endParaRPr lang="en-US" sz="800" dirty="0">
              <a:solidFill>
                <a:schemeClr val="accent2"/>
              </a:solidFill>
            </a:endParaRPr>
          </a:p>
        </p:txBody>
      </p:sp>
      <p:grpSp>
        <p:nvGrpSpPr>
          <p:cNvPr id="8" name="Gruppieren 44">
            <a:extLst>
              <a:ext uri="{FF2B5EF4-FFF2-40B4-BE49-F238E27FC236}">
                <a16:creationId xmlns:a16="http://schemas.microsoft.com/office/drawing/2014/main" id="{410079A7-CCBA-4A5C-ACAA-45D36C92D3B0}"/>
              </a:ext>
            </a:extLst>
          </p:cNvPr>
          <p:cNvGrpSpPr/>
          <p:nvPr userDrawn="1"/>
        </p:nvGrpSpPr>
        <p:grpSpPr>
          <a:xfrm rot="10800000">
            <a:off x="12561352" y="3784676"/>
            <a:ext cx="204332" cy="532624"/>
            <a:chOff x="12883230" y="3752058"/>
            <a:chExt cx="166020" cy="629938"/>
          </a:xfrm>
        </p:grpSpPr>
        <p:cxnSp>
          <p:nvCxnSpPr>
            <p:cNvPr id="9" name="Gerade Verbindung 45">
              <a:extLst>
                <a:ext uri="{FF2B5EF4-FFF2-40B4-BE49-F238E27FC236}">
                  <a16:creationId xmlns:a16="http://schemas.microsoft.com/office/drawing/2014/main" id="{BC4FE468-7A18-4656-9FCE-ED363D91F64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46">
              <a:extLst>
                <a:ext uri="{FF2B5EF4-FFF2-40B4-BE49-F238E27FC236}">
                  <a16:creationId xmlns:a16="http://schemas.microsoft.com/office/drawing/2014/main" id="{08420C7D-0E7A-438D-8737-C949A35941E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7">
            <a:extLst>
              <a:ext uri="{FF2B5EF4-FFF2-40B4-BE49-F238E27FC236}">
                <a16:creationId xmlns:a16="http://schemas.microsoft.com/office/drawing/2014/main" id="{95D13312-5824-43FA-B4F9-6CFD8A694F2E}"/>
              </a:ext>
            </a:extLst>
          </p:cNvPr>
          <p:cNvSpPr txBox="1"/>
          <p:nvPr userDrawn="1"/>
        </p:nvSpPr>
        <p:spPr>
          <a:xfrm>
            <a:off x="12869746" y="1896553"/>
            <a:ext cx="2338148" cy="215444"/>
          </a:xfrm>
          <a:prstGeom prst="rect">
            <a:avLst/>
          </a:prstGeom>
          <a:noFill/>
        </p:spPr>
        <p:txBody>
          <a:bodyPr wrap="square" rtlCol="0">
            <a:sp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14" name="Gruppieren 48">
            <a:extLst>
              <a:ext uri="{FF2B5EF4-FFF2-40B4-BE49-F238E27FC236}">
                <a16:creationId xmlns:a16="http://schemas.microsoft.com/office/drawing/2014/main" id="{9E4D8F54-CD51-4C43-B44D-926EFC7A24E2}"/>
              </a:ext>
            </a:extLst>
          </p:cNvPr>
          <p:cNvGrpSpPr/>
          <p:nvPr userDrawn="1"/>
        </p:nvGrpSpPr>
        <p:grpSpPr>
          <a:xfrm rot="10800000">
            <a:off x="12556547" y="1850115"/>
            <a:ext cx="204332" cy="532624"/>
            <a:chOff x="12883230" y="3752058"/>
            <a:chExt cx="166020" cy="629938"/>
          </a:xfrm>
        </p:grpSpPr>
        <p:cxnSp>
          <p:nvCxnSpPr>
            <p:cNvPr id="15" name="Gerade Verbindung 49">
              <a:extLst>
                <a:ext uri="{FF2B5EF4-FFF2-40B4-BE49-F238E27FC236}">
                  <a16:creationId xmlns:a16="http://schemas.microsoft.com/office/drawing/2014/main" id="{9A7A22DC-D4BD-423E-8EB8-938115DB5A8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50">
              <a:extLst>
                <a:ext uri="{FF2B5EF4-FFF2-40B4-BE49-F238E27FC236}">
                  <a16:creationId xmlns:a16="http://schemas.microsoft.com/office/drawing/2014/main" id="{67D56810-76C8-4857-A34E-A8984393A04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576BA8C6-928D-46BA-8275-C66EF12AD81E}"/>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7" name="Gruppieren 33">
            <a:extLst>
              <a:ext uri="{FF2B5EF4-FFF2-40B4-BE49-F238E27FC236}">
                <a16:creationId xmlns:a16="http://schemas.microsoft.com/office/drawing/2014/main" id="{9DD1E5BB-0ABB-4F4C-BBC2-DD1EB580CFC8}"/>
              </a:ext>
            </a:extLst>
          </p:cNvPr>
          <p:cNvGrpSpPr/>
          <p:nvPr userDrawn="1"/>
        </p:nvGrpSpPr>
        <p:grpSpPr>
          <a:xfrm>
            <a:off x="-572229" y="6237312"/>
            <a:ext cx="204332" cy="532624"/>
            <a:chOff x="12883230" y="3752058"/>
            <a:chExt cx="166020" cy="629938"/>
          </a:xfrm>
        </p:grpSpPr>
        <p:cxnSp>
          <p:nvCxnSpPr>
            <p:cNvPr id="18" name="Gerade Verbindung 34">
              <a:extLst>
                <a:ext uri="{FF2B5EF4-FFF2-40B4-BE49-F238E27FC236}">
                  <a16:creationId xmlns:a16="http://schemas.microsoft.com/office/drawing/2014/main" id="{FC4B1A3C-15A7-488D-A50F-1DD77AF6D1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35">
              <a:extLst>
                <a:ext uri="{FF2B5EF4-FFF2-40B4-BE49-F238E27FC236}">
                  <a16:creationId xmlns:a16="http://schemas.microsoft.com/office/drawing/2014/main" id="{7B90DEF5-A363-4C91-A457-36A8D626A2F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Textfeld 36">
            <a:extLst>
              <a:ext uri="{FF2B5EF4-FFF2-40B4-BE49-F238E27FC236}">
                <a16:creationId xmlns:a16="http://schemas.microsoft.com/office/drawing/2014/main" id="{AEDFAF35-1DAB-42C5-9E6E-A4C61D98CFE8}"/>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3338773792"/>
      </p:ext>
    </p:extLst>
  </p:cSld>
  <p:clrMapOvr>
    <a:masterClrMapping/>
  </p:clrMapOvr>
  <p:extLst>
    <p:ext uri="{DCECCB84-F9BA-43D5-87BE-67443E8EF086}">
      <p15:sldGuideLst xmlns:p15="http://schemas.microsoft.com/office/powerpoint/2012/main">
        <p15:guide id="1" orient="horz" pos="894">
          <p15:clr>
            <a:srgbClr val="FBAE40"/>
          </p15:clr>
        </p15:guide>
        <p15:guide id="2" pos="327">
          <p15:clr>
            <a:srgbClr val="FBAE40"/>
          </p15:clr>
        </p15:guide>
        <p15:guide id="3" orient="horz" pos="1896">
          <p15:clr>
            <a:srgbClr val="FBAE40"/>
          </p15:clr>
        </p15:guide>
        <p15:guide id="4" pos="5719">
          <p15:clr>
            <a:srgbClr val="FBAE40"/>
          </p15:clr>
        </p15:guide>
        <p15:guide id="5" pos="5967">
          <p15:clr>
            <a:srgbClr val="FBAE40"/>
          </p15:clr>
        </p15:guide>
        <p15:guide id="6" orient="horz" pos="3939">
          <p15:clr>
            <a:srgbClr val="FBAE40"/>
          </p15:clr>
        </p15:guide>
        <p15:guide id="7" orient="horz" pos="1588">
          <p15:clr>
            <a:srgbClr val="FBAE40"/>
          </p15:clr>
        </p15:guide>
        <p15:guide id="8" orient="horz" pos="797">
          <p15:clr>
            <a:srgbClr val="FBAE40"/>
          </p15:clr>
        </p15:guide>
        <p15:guide id="9" pos="6584">
          <p15:clr>
            <a:srgbClr val="FBAE40"/>
          </p15:clr>
        </p15:guide>
        <p15:guide id="10" orient="horz" pos="150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E22A-4335-6FE1-994E-CDD52CE391A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CEDA5CE8-8BA3-AC46-F013-66E1BE1AD5A4}"/>
              </a:ext>
            </a:extLst>
          </p:cNvPr>
          <p:cNvSpPr>
            <a:spLocks noGrp="1"/>
          </p:cNvSpPr>
          <p:nvPr>
            <p:ph type="sldNum" sz="quarter" idx="10"/>
          </p:nvPr>
        </p:nvSpPr>
        <p:spPr/>
        <p:txBody>
          <a:bodyPr/>
          <a:lstStyle/>
          <a:p>
            <a:pPr>
              <a:defRPr/>
            </a:pPr>
            <a:fld id="{74C6FC79-BA71-9943-B346-676DE4BBF805}" type="slidenum">
              <a:rPr lang="en-US" noProof="1" smtClean="0"/>
              <a:pPr>
                <a:defRPr/>
              </a:pPr>
              <a:t>‹#›</a:t>
            </a:fld>
            <a:endParaRPr lang="en-US" b="0" noProof="1"/>
          </a:p>
        </p:txBody>
      </p:sp>
    </p:spTree>
    <p:extLst>
      <p:ext uri="{BB962C8B-B14F-4D97-AF65-F5344CB8AC3E}">
        <p14:creationId xmlns:p14="http://schemas.microsoft.com/office/powerpoint/2010/main" val="3796362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st slide with pictu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36462AC4-59E5-4290-BC24-2BFC4C43337A}"/>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err="1">
              <a:solidFill>
                <a:schemeClr val="tx1"/>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0" y="3683217"/>
            <a:ext cx="8940800" cy="1783932"/>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sp>
        <p:nvSpPr>
          <p:cNvPr id="5" name="Textfeld 17">
            <a:extLst>
              <a:ext uri="{FF2B5EF4-FFF2-40B4-BE49-F238E27FC236}">
                <a16:creationId xmlns:a16="http://schemas.microsoft.com/office/drawing/2014/main" id="{3E35DA26-59B0-4D70-8824-231434092FF4}"/>
              </a:ext>
            </a:extLst>
          </p:cNvPr>
          <p:cNvSpPr txBox="1"/>
          <p:nvPr userDrawn="1"/>
        </p:nvSpPr>
        <p:spPr>
          <a:xfrm>
            <a:off x="12911989" y="2837657"/>
            <a:ext cx="2699703" cy="215444"/>
          </a:xfrm>
          <a:prstGeom prst="rect">
            <a:avLst/>
          </a:prstGeom>
          <a:noFill/>
        </p:spPr>
        <p:txBody>
          <a:bodyPr wrap="square" rtlCol="0">
            <a:spAutoFit/>
          </a:bodyPr>
          <a:lstStyle/>
          <a:p>
            <a:pPr>
              <a:spcAft>
                <a:spcPts val="600"/>
              </a:spcAft>
            </a:pPr>
            <a:r>
              <a:rPr lang="en-US" sz="800">
                <a:solidFill>
                  <a:schemeClr val="accent2"/>
                </a:solidFill>
              </a:rPr>
              <a:t>Any picture can be used as a background. If there is no picture available, the last slide with pattern has to be used. Changing picture: MasterLayout tab &gt; Background image &gt; Insert... &gt;&gt; select picture</a:t>
            </a:r>
            <a:endParaRPr lang="en-US" sz="800" dirty="0">
              <a:solidFill>
                <a:schemeClr val="accent2"/>
              </a:solidFill>
            </a:endParaRPr>
          </a:p>
        </p:txBody>
      </p:sp>
      <p:grpSp>
        <p:nvGrpSpPr>
          <p:cNvPr id="7" name="Gruppieren 18">
            <a:extLst>
              <a:ext uri="{FF2B5EF4-FFF2-40B4-BE49-F238E27FC236}">
                <a16:creationId xmlns:a16="http://schemas.microsoft.com/office/drawing/2014/main" id="{49C2D778-DE24-432F-9544-2130BFCF7273}"/>
              </a:ext>
            </a:extLst>
          </p:cNvPr>
          <p:cNvGrpSpPr/>
          <p:nvPr userDrawn="1"/>
        </p:nvGrpSpPr>
        <p:grpSpPr>
          <a:xfrm rot="10800000">
            <a:off x="12561121" y="2804518"/>
            <a:ext cx="204332" cy="532624"/>
            <a:chOff x="12883230" y="3752058"/>
            <a:chExt cx="166020" cy="629938"/>
          </a:xfrm>
        </p:grpSpPr>
        <p:cxnSp>
          <p:nvCxnSpPr>
            <p:cNvPr id="8" name="Gerade Verbindung 19">
              <a:extLst>
                <a:ext uri="{FF2B5EF4-FFF2-40B4-BE49-F238E27FC236}">
                  <a16:creationId xmlns:a16="http://schemas.microsoft.com/office/drawing/2014/main" id="{3C3EFB16-4DAD-4F41-B837-5E05D95B8F4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Gerade Verbindung 20">
              <a:extLst>
                <a:ext uri="{FF2B5EF4-FFF2-40B4-BE49-F238E27FC236}">
                  <a16:creationId xmlns:a16="http://schemas.microsoft.com/office/drawing/2014/main" id="{1EC40242-C4F3-4548-AF65-B273BCA4456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0" name="Textfeld 21">
            <a:extLst>
              <a:ext uri="{FF2B5EF4-FFF2-40B4-BE49-F238E27FC236}">
                <a16:creationId xmlns:a16="http://schemas.microsoft.com/office/drawing/2014/main" id="{A3121F86-F24E-4562-B4A5-EE620FF77ECD}"/>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11" name="Gruppieren 22">
            <a:extLst>
              <a:ext uri="{FF2B5EF4-FFF2-40B4-BE49-F238E27FC236}">
                <a16:creationId xmlns:a16="http://schemas.microsoft.com/office/drawing/2014/main" id="{D9A6866E-44AD-4C7B-B902-C0192CCD690D}"/>
              </a:ext>
            </a:extLst>
          </p:cNvPr>
          <p:cNvGrpSpPr/>
          <p:nvPr userDrawn="1"/>
        </p:nvGrpSpPr>
        <p:grpSpPr>
          <a:xfrm rot="10800000">
            <a:off x="12561352" y="6187719"/>
            <a:ext cx="204332" cy="532624"/>
            <a:chOff x="12883230" y="3752058"/>
            <a:chExt cx="166020" cy="629938"/>
          </a:xfrm>
        </p:grpSpPr>
        <p:cxnSp>
          <p:nvCxnSpPr>
            <p:cNvPr id="12" name="Gerade Verbindung 23">
              <a:extLst>
                <a:ext uri="{FF2B5EF4-FFF2-40B4-BE49-F238E27FC236}">
                  <a16:creationId xmlns:a16="http://schemas.microsoft.com/office/drawing/2014/main" id="{620406E8-63FE-4131-9F6F-F617CF120BE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24">
              <a:extLst>
                <a:ext uri="{FF2B5EF4-FFF2-40B4-BE49-F238E27FC236}">
                  <a16:creationId xmlns:a16="http://schemas.microsoft.com/office/drawing/2014/main" id="{35276999-E10B-4A73-8C55-AE236F9035A4}"/>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9" name="Logo_Motorsport">
            <a:extLst>
              <a:ext uri="{FF2B5EF4-FFF2-40B4-BE49-F238E27FC236}">
                <a16:creationId xmlns:a16="http://schemas.microsoft.com/office/drawing/2014/main" id="{6894F504-5F77-4CCF-8F3A-88A212A3A6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3" name="Logo">
            <a:extLst>
              <a:ext uri="{FF2B5EF4-FFF2-40B4-BE49-F238E27FC236}">
                <a16:creationId xmlns:a16="http://schemas.microsoft.com/office/drawing/2014/main" id="{E2480896-5F2A-65AF-8345-35163E91A99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74800" y="6418800"/>
            <a:ext cx="1058400" cy="230400"/>
          </a:xfrm>
          <a:prstGeom prst="rect">
            <a:avLst/>
          </a:prstGeom>
        </p:spPr>
      </p:pic>
      <p:pic>
        <p:nvPicPr>
          <p:cNvPr id="4" name="Picture 3">
            <a:extLst>
              <a:ext uri="{FF2B5EF4-FFF2-40B4-BE49-F238E27FC236}">
                <a16:creationId xmlns:a16="http://schemas.microsoft.com/office/drawing/2014/main" id="{084A5E2E-20CF-4999-FC5A-786DAA5729D3}"/>
              </a:ext>
            </a:extLst>
          </p:cNvPr>
          <p:cNvPicPr>
            <a:picLocks noChangeAspect="1"/>
          </p:cNvPicPr>
          <p:nvPr userDrawn="1"/>
        </p:nvPicPr>
        <p:blipFill>
          <a:blip r:embed="rId5"/>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2840535102"/>
      </p:ext>
    </p:extLst>
  </p:cSld>
  <p:clrMapOvr>
    <a:masterClrMapping/>
  </p:clrMapOvr>
  <p:extLst>
    <p:ext uri="{DCECCB84-F9BA-43D5-87BE-67443E8EF086}">
      <p15:sldGuideLst xmlns:p15="http://schemas.microsoft.com/office/powerpoint/2012/main">
        <p15:guide id="1" pos="332">
          <p15:clr>
            <a:srgbClr val="FBAE40"/>
          </p15:clr>
        </p15:guide>
        <p15:guide id="2" orient="horz" pos="2315">
          <p15:clr>
            <a:srgbClr val="FBAE40"/>
          </p15:clr>
        </p15:guide>
        <p15:guide id="3" orient="horz" pos="3748">
          <p15:clr>
            <a:srgbClr val="FBAE40"/>
          </p15:clr>
        </p15:guide>
        <p15:guide id="4" orient="horz" pos="3445">
          <p15:clr>
            <a:srgbClr val="FBAE40"/>
          </p15:clr>
        </p15:guide>
        <p15:guide id="5" pos="5625">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with pattern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A86D7722-CA24-A688-953C-471413F74E29}"/>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9" name="DataOnTitle">
            <a:extLst>
              <a:ext uri="{FF2B5EF4-FFF2-40B4-BE49-F238E27FC236}">
                <a16:creationId xmlns:a16="http://schemas.microsoft.com/office/drawing/2014/main" id="{399C22F7-C5B6-411F-AED7-E6BDFD1C7BE4}"/>
              </a:ext>
            </a:extLst>
          </p:cNvPr>
          <p:cNvSpPr txBox="1"/>
          <p:nvPr userDrawn="1"/>
        </p:nvSpPr>
        <p:spPr>
          <a:xfrm>
            <a:off x="-2" y="766800"/>
            <a:ext cx="6987600" cy="2790000"/>
          </a:xfrm>
          <a:prstGeom prst="rect">
            <a:avLst/>
          </a:prstGeom>
          <a:solidFill>
            <a:schemeClr val="tx2"/>
          </a:solidFill>
        </p:spPr>
        <p:txBody>
          <a:bodyPr wrap="square" lIns="514800" tIns="1908000" rIns="331200" rtlCol="0" anchor="t" anchorCtr="0">
            <a:noAutofit/>
          </a:bodyPr>
          <a:lstStyle/>
          <a:p>
            <a:pPr algn="l"/>
            <a:r>
              <a:rPr kumimoji="0" lang="en-US" sz="1600" b="0" i="0" u="none" strike="noStrike" kern="1200" cap="none" spc="0" normalizeH="0" baseline="0" noProof="1">
                <a:ln>
                  <a:noFill/>
                </a:ln>
                <a:solidFill>
                  <a:schemeClr val="lt2"/>
                </a:solidFill>
                <a:effectLst/>
                <a:uLnTx/>
                <a:uFillTx/>
                <a:latin typeface="+mn-lt"/>
                <a:ea typeface="+mn-ea"/>
                <a:cs typeface="+mn-cs"/>
              </a:rPr>
              <a:t>Durgesh Babbar | 2024/06/10</a:t>
            </a:r>
            <a:endParaRPr lang="en-US" sz="1600" noProof="1">
              <a:ln>
                <a:noFill/>
              </a:ln>
              <a:solidFill>
                <a:schemeClr val="lt2"/>
              </a:solidFill>
            </a:endParaRPr>
          </a:p>
        </p:txBody>
      </p:sp>
      <p:pic>
        <p:nvPicPr>
          <p:cNvPr id="12" name="Logo">
            <a:extLst>
              <a:ext uri="{FF2B5EF4-FFF2-40B4-BE49-F238E27FC236}">
                <a16:creationId xmlns:a16="http://schemas.microsoft.com/office/drawing/2014/main" id="{F9106DDA-A3CE-C790-F413-7C559C559D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13" name="LogoMs">
            <a:extLst>
              <a:ext uri="{FF2B5EF4-FFF2-40B4-BE49-F238E27FC236}">
                <a16:creationId xmlns:a16="http://schemas.microsoft.com/office/drawing/2014/main" id="{234278AE-209E-7D41-A699-C1F3648BA2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14" name="LogoNv">
            <a:extLst>
              <a:ext uri="{FF2B5EF4-FFF2-40B4-BE49-F238E27FC236}">
                <a16:creationId xmlns:a16="http://schemas.microsoft.com/office/drawing/2014/main" id="{BCF8D55E-7F57-821C-5EDF-3B9EA21D412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17" name="LogoPt">
            <a:extLst>
              <a:ext uri="{FF2B5EF4-FFF2-40B4-BE49-F238E27FC236}">
                <a16:creationId xmlns:a16="http://schemas.microsoft.com/office/drawing/2014/main" id="{9E055919-0E1B-AE9B-E9A6-714DB8A37C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2" name="LogoSb">
            <a:extLst>
              <a:ext uri="{FF2B5EF4-FFF2-40B4-BE49-F238E27FC236}">
                <a16:creationId xmlns:a16="http://schemas.microsoft.com/office/drawing/2014/main" id="{50B37496-E92A-9DB6-DA22-A8C2C39E59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15424" y="1096786"/>
            <a:ext cx="5652014" cy="1072800"/>
          </a:xfrm>
          <a:prstGeom prst="rect">
            <a:avLst/>
          </a:prstGeom>
        </p:spPr>
        <p:txBody>
          <a:bodyPr lIns="0" tIns="45720" rIns="91440" bIns="45720" anchor="t" anchorCtr="0"/>
          <a:lstStyle>
            <a:lvl1pPr algn="l">
              <a:lnSpc>
                <a:spcPct val="90000"/>
              </a:lnSpc>
              <a:defRPr sz="3600" spc="0">
                <a:solidFill>
                  <a:schemeClr val="bg1"/>
                </a:solidFill>
                <a:latin typeface="Arial" panose="020B0604020202020204" pitchFamily="34" charset="0"/>
              </a:defRPr>
            </a:lvl1pPr>
          </a:lstStyle>
          <a:p>
            <a:r>
              <a:rPr lang="en-US" noProof="1"/>
              <a:t>Add presentation title</a:t>
            </a:r>
          </a:p>
        </p:txBody>
      </p:sp>
      <p:sp>
        <p:nvSpPr>
          <p:cNvPr id="4" name="Text Placeholder 3">
            <a:extLst>
              <a:ext uri="{FF2B5EF4-FFF2-40B4-BE49-F238E27FC236}">
                <a16:creationId xmlns:a16="http://schemas.microsoft.com/office/drawing/2014/main" id="{2DC163EC-AD9D-49D1-BB72-BDF3530173D8}"/>
              </a:ext>
            </a:extLst>
          </p:cNvPr>
          <p:cNvSpPr>
            <a:spLocks noGrp="1"/>
          </p:cNvSpPr>
          <p:nvPr>
            <p:ph type="body" sz="quarter" idx="17"/>
          </p:nvPr>
        </p:nvSpPr>
        <p:spPr>
          <a:xfrm>
            <a:off x="7124677" y="766800"/>
            <a:ext cx="2800800" cy="2804400"/>
          </a:xfrm>
          <a:solidFill>
            <a:schemeClr val="bg1"/>
          </a:solidFill>
        </p:spPr>
        <p:txBody>
          <a:bodyPr/>
          <a:lstStyle>
            <a:lvl1pPr marL="0" indent="0">
              <a:buFontTx/>
              <a:buNone/>
              <a:defRPr>
                <a:noFill/>
              </a:defRPr>
            </a:lvl1pPr>
            <a:lvl2pPr marL="166686" indent="0">
              <a:buFontTx/>
              <a:buNone/>
              <a:defRPr/>
            </a:lvl2pPr>
            <a:lvl3pPr marL="333373" indent="0">
              <a:buFontTx/>
              <a:buNone/>
              <a:defRPr/>
            </a:lvl3pPr>
            <a:lvl4pPr marL="501250" indent="0">
              <a:buFontTx/>
              <a:buNone/>
              <a:defRPr/>
            </a:lvl4pPr>
            <a:lvl5pPr marL="667937" indent="0">
              <a:buFontTx/>
              <a:buNone/>
              <a:defRPr/>
            </a:lvl5pPr>
          </a:lstStyle>
          <a:p>
            <a:pPr lvl="0"/>
            <a:r>
              <a:rPr lang="en-US" noProof="1"/>
              <a:t>Click to edit Master text styles</a:t>
            </a:r>
          </a:p>
        </p:txBody>
      </p:sp>
      <p:sp>
        <p:nvSpPr>
          <p:cNvPr id="6" name="Picture Placeholder 5">
            <a:extLst>
              <a:ext uri="{FF2B5EF4-FFF2-40B4-BE49-F238E27FC236}">
                <a16:creationId xmlns:a16="http://schemas.microsoft.com/office/drawing/2014/main" id="{A84FCCB1-7043-467D-A867-C1498B616AF9}"/>
              </a:ext>
            </a:extLst>
          </p:cNvPr>
          <p:cNvSpPr>
            <a:spLocks noGrp="1"/>
          </p:cNvSpPr>
          <p:nvPr>
            <p:ph type="pic" sz="quarter" idx="1"/>
          </p:nvPr>
        </p:nvSpPr>
        <p:spPr>
          <a:xfrm>
            <a:off x="7203600" y="846000"/>
            <a:ext cx="2646000" cy="2649600"/>
          </a:xfrm>
          <a:noFill/>
        </p:spPr>
        <p:txBody>
          <a:bodyPr/>
          <a:lstStyle>
            <a:lvl1pPr marL="0" indent="0">
              <a:buFontTx/>
              <a:buNone/>
              <a:defRPr>
                <a:noFill/>
              </a:defRPr>
            </a:lvl1pPr>
          </a:lstStyle>
          <a:p>
            <a:r>
              <a:rPr lang="en-US"/>
              <a:t>Click icon to add picture</a:t>
            </a:r>
            <a:endParaRPr lang="de-DE"/>
          </a:p>
        </p:txBody>
      </p:sp>
      <p:sp>
        <p:nvSpPr>
          <p:cNvPr id="10" name="Textfeld 21">
            <a:extLst>
              <a:ext uri="{FF2B5EF4-FFF2-40B4-BE49-F238E27FC236}">
                <a16:creationId xmlns:a16="http://schemas.microsoft.com/office/drawing/2014/main" id="{176FD09D-6EB3-4E8A-8BA7-087A620F4951}"/>
              </a:ext>
            </a:extLst>
          </p:cNvPr>
          <p:cNvSpPr txBox="1"/>
          <p:nvPr userDrawn="1"/>
        </p:nvSpPr>
        <p:spPr>
          <a:xfrm>
            <a:off x="12865012" y="2061819"/>
            <a:ext cx="2626447" cy="215444"/>
          </a:xfrm>
          <a:prstGeom prst="rect">
            <a:avLst/>
          </a:prstGeom>
          <a:noFill/>
        </p:spPr>
        <p:txBody>
          <a:bodyPr wrap="square" rtlCol="0" anchor="ctr">
            <a:noAutofit/>
          </a:bodyPr>
          <a:lstStyle/>
          <a:p>
            <a:pPr>
              <a:spcAft>
                <a:spcPts val="600"/>
              </a:spcAft>
            </a:pPr>
            <a:r>
              <a:rPr lang="en-US" sz="800">
                <a:solidFill>
                  <a:schemeClr val="accent2"/>
                </a:solidFill>
              </a:rPr>
              <a:t>The white box is optional. Here, a key visual, product picture or a MAHLE Sub-Brand logo can be placed.</a:t>
            </a:r>
            <a:br>
              <a:rPr lang="en-US" sz="800">
                <a:solidFill>
                  <a:schemeClr val="accent2"/>
                </a:solidFill>
              </a:rPr>
            </a:br>
            <a:r>
              <a:rPr lang="en-US" sz="800">
                <a:solidFill>
                  <a:schemeClr val="accent2"/>
                </a:solidFill>
              </a:rPr>
              <a:t>If the box is not needed, it should be deleted.</a:t>
            </a:r>
          </a:p>
        </p:txBody>
      </p:sp>
      <p:pic>
        <p:nvPicPr>
          <p:cNvPr id="31" name="Grafik 30" descr="Ein Bild, das Zeichnung enthält.  Automatisch generierte Beschreibung" hidden="1">
            <a:extLst>
              <a:ext uri="{FF2B5EF4-FFF2-40B4-BE49-F238E27FC236}">
                <a16:creationId xmlns:a16="http://schemas.microsoft.com/office/drawing/2014/main" id="{F2608C09-AAB0-4AD3-9E66-CC915170DA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5265" y="3092091"/>
            <a:ext cx="117652" cy="171319"/>
          </a:xfrm>
          <a:prstGeom prst="rect">
            <a:avLst/>
          </a:prstGeom>
        </p:spPr>
      </p:pic>
      <p:sp>
        <p:nvSpPr>
          <p:cNvPr id="5" name="Textplatzhalter 4">
            <a:extLst>
              <a:ext uri="{FF2B5EF4-FFF2-40B4-BE49-F238E27FC236}">
                <a16:creationId xmlns:a16="http://schemas.microsoft.com/office/drawing/2014/main" id="{D02AFD68-8FD0-4167-A22F-1A3794822A59}"/>
              </a:ext>
            </a:extLst>
          </p:cNvPr>
          <p:cNvSpPr>
            <a:spLocks noGrp="1"/>
          </p:cNvSpPr>
          <p:nvPr>
            <p:ph type="body" sz="quarter" idx="18" hasCustomPrompt="1"/>
          </p:nvPr>
        </p:nvSpPr>
        <p:spPr>
          <a:xfrm>
            <a:off x="514800" y="2379600"/>
            <a:ext cx="5652000" cy="259200"/>
          </a:xfrm>
        </p:spPr>
        <p:txBody>
          <a:bodyPr anchor="b" anchorCtr="0"/>
          <a:lstStyle>
            <a:lvl1pPr marL="0" indent="0">
              <a:lnSpc>
                <a:spcPct val="100000"/>
              </a:lnSpc>
              <a:buNone/>
              <a:defRPr sz="1600">
                <a:solidFill>
                  <a:schemeClr val="bg1"/>
                </a:solidFill>
              </a:defRPr>
            </a:lvl1pPr>
          </a:lstStyle>
          <a:p>
            <a:pPr lvl="0"/>
            <a:r>
              <a:rPr lang="en-US"/>
              <a:t> </a:t>
            </a:r>
            <a:endParaRPr lang="en-US" dirty="0"/>
          </a:p>
        </p:txBody>
      </p:sp>
      <p:grpSp>
        <p:nvGrpSpPr>
          <p:cNvPr id="15" name="Gruppieren 22">
            <a:extLst>
              <a:ext uri="{FF2B5EF4-FFF2-40B4-BE49-F238E27FC236}">
                <a16:creationId xmlns:a16="http://schemas.microsoft.com/office/drawing/2014/main" id="{6D00DA66-B1AA-46BE-A256-7C7FEDE8D902}"/>
              </a:ext>
            </a:extLst>
          </p:cNvPr>
          <p:cNvGrpSpPr>
            <a:grpSpLocks/>
          </p:cNvGrpSpPr>
          <p:nvPr userDrawn="1"/>
        </p:nvGrpSpPr>
        <p:grpSpPr>
          <a:xfrm rot="10800000">
            <a:off x="12561352" y="1903229"/>
            <a:ext cx="204332" cy="532624"/>
            <a:chOff x="12883230" y="3752058"/>
            <a:chExt cx="166020" cy="629938"/>
          </a:xfrm>
        </p:grpSpPr>
        <p:cxnSp>
          <p:nvCxnSpPr>
            <p:cNvPr id="18" name="Gerade Verbindung 23">
              <a:extLst>
                <a:ext uri="{FF2B5EF4-FFF2-40B4-BE49-F238E27FC236}">
                  <a16:creationId xmlns:a16="http://schemas.microsoft.com/office/drawing/2014/main" id="{06BF1CDC-D84A-F1B4-B76B-96A400F30A2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24">
              <a:extLst>
                <a:ext uri="{FF2B5EF4-FFF2-40B4-BE49-F238E27FC236}">
                  <a16:creationId xmlns:a16="http://schemas.microsoft.com/office/drawing/2014/main" id="{398AB93F-42F1-7E27-D103-EED861AFF5F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Textfeld 32">
            <a:extLst>
              <a:ext uri="{FF2B5EF4-FFF2-40B4-BE49-F238E27FC236}">
                <a16:creationId xmlns:a16="http://schemas.microsoft.com/office/drawing/2014/main" id="{333A5B1B-4DB3-C090-9878-7860CDE32191}"/>
              </a:ext>
            </a:extLst>
          </p:cNvPr>
          <p:cNvSpPr txBox="1"/>
          <p:nvPr userDrawn="1"/>
        </p:nvSpPr>
        <p:spPr>
          <a:xfrm>
            <a:off x="-2705100" y="1361820"/>
            <a:ext cx="2131307" cy="215444"/>
          </a:xfrm>
          <a:prstGeom prst="rect">
            <a:avLst/>
          </a:prstGeom>
          <a:noFill/>
        </p:spPr>
        <p:txBody>
          <a:bodyPr wrap="square" rtlCol="0" anchor="ctr">
            <a:noAutofit/>
          </a:bodyPr>
          <a:lstStyle/>
          <a:p>
            <a:pPr algn="r">
              <a:spcAft>
                <a:spcPts val="600"/>
              </a:spcAft>
            </a:pPr>
            <a:r>
              <a:rPr lang="en-US" sz="800" dirty="0">
                <a:solidFill>
                  <a:schemeClr val="accent2"/>
                </a:solidFill>
              </a:rPr>
              <a:t>Short titles that cover only one or up to two lines should be used. The title should be aligned left and never centered.</a:t>
            </a:r>
          </a:p>
        </p:txBody>
      </p:sp>
      <p:sp>
        <p:nvSpPr>
          <p:cNvPr id="21" name="Textfeld 44">
            <a:extLst>
              <a:ext uri="{FF2B5EF4-FFF2-40B4-BE49-F238E27FC236}">
                <a16:creationId xmlns:a16="http://schemas.microsoft.com/office/drawing/2014/main" id="{65B41492-B39E-4F65-9A0E-B0E753012B36}"/>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sp>
        <p:nvSpPr>
          <p:cNvPr id="26" name="Textfeld 36">
            <a:extLst>
              <a:ext uri="{FF2B5EF4-FFF2-40B4-BE49-F238E27FC236}">
                <a16:creationId xmlns:a16="http://schemas.microsoft.com/office/drawing/2014/main" id="{12A66707-17E4-65BF-E3E3-9D0EB58359AF}"/>
              </a:ext>
            </a:extLst>
          </p:cNvPr>
          <p:cNvSpPr txBox="1"/>
          <p:nvPr userDrawn="1"/>
        </p:nvSpPr>
        <p:spPr>
          <a:xfrm>
            <a:off x="-2272111" y="3308251"/>
            <a:ext cx="1702781" cy="215444"/>
          </a:xfrm>
          <a:prstGeom prst="rect">
            <a:avLst/>
          </a:prstGeom>
          <a:noFill/>
        </p:spPr>
        <p:txBody>
          <a:bodyPr wrap="square" rtlCol="0" anchor="ctr">
            <a:noAutofit/>
          </a:bodyPr>
          <a:lstStyle/>
          <a:p>
            <a:pPr algn="r">
              <a:spcAft>
                <a:spcPts val="600"/>
              </a:spcAft>
            </a:pPr>
            <a:r>
              <a:rPr lang="en-US" sz="800">
                <a:solidFill>
                  <a:schemeClr val="accent2"/>
                </a:solidFill>
              </a:rPr>
              <a:t>The flag is placed at the edge of the slide and is fixed in its size.</a:t>
            </a:r>
            <a:endParaRPr lang="en-US" sz="800" dirty="0">
              <a:solidFill>
                <a:schemeClr val="accent2"/>
              </a:solidFill>
            </a:endParaRPr>
          </a:p>
        </p:txBody>
      </p:sp>
      <p:grpSp>
        <p:nvGrpSpPr>
          <p:cNvPr id="27" name="Gruppieren 37">
            <a:extLst>
              <a:ext uri="{FF2B5EF4-FFF2-40B4-BE49-F238E27FC236}">
                <a16:creationId xmlns:a16="http://schemas.microsoft.com/office/drawing/2014/main" id="{472EA5D3-2137-83FD-0EC9-A2098A901DFC}"/>
              </a:ext>
            </a:extLst>
          </p:cNvPr>
          <p:cNvGrpSpPr/>
          <p:nvPr userDrawn="1"/>
        </p:nvGrpSpPr>
        <p:grpSpPr>
          <a:xfrm>
            <a:off x="-572229" y="1194633"/>
            <a:ext cx="204332" cy="532624"/>
            <a:chOff x="12883230" y="3752058"/>
            <a:chExt cx="166020" cy="629938"/>
          </a:xfrm>
        </p:grpSpPr>
        <p:cxnSp>
          <p:nvCxnSpPr>
            <p:cNvPr id="28" name="Gerade Verbindung 38">
              <a:extLst>
                <a:ext uri="{FF2B5EF4-FFF2-40B4-BE49-F238E27FC236}">
                  <a16:creationId xmlns:a16="http://schemas.microsoft.com/office/drawing/2014/main" id="{3797B05B-4E3D-3FF9-8D74-71299EC495C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Gerade Verbindung 39">
              <a:extLst>
                <a:ext uri="{FF2B5EF4-FFF2-40B4-BE49-F238E27FC236}">
                  <a16:creationId xmlns:a16="http://schemas.microsoft.com/office/drawing/2014/main" id="{893D13BC-86E4-25B4-0582-5FD9DC978AA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0" name="Gruppieren 33">
            <a:extLst>
              <a:ext uri="{FF2B5EF4-FFF2-40B4-BE49-F238E27FC236}">
                <a16:creationId xmlns:a16="http://schemas.microsoft.com/office/drawing/2014/main" id="{26DF436F-E870-8877-B644-02010E042971}"/>
              </a:ext>
            </a:extLst>
          </p:cNvPr>
          <p:cNvGrpSpPr/>
          <p:nvPr userDrawn="1"/>
        </p:nvGrpSpPr>
        <p:grpSpPr>
          <a:xfrm>
            <a:off x="-572229" y="2467672"/>
            <a:ext cx="204332" cy="532624"/>
            <a:chOff x="12883230" y="3752058"/>
            <a:chExt cx="166020" cy="629938"/>
          </a:xfrm>
        </p:grpSpPr>
        <p:cxnSp>
          <p:nvCxnSpPr>
            <p:cNvPr id="33" name="Gerade Verbindung 34">
              <a:extLst>
                <a:ext uri="{FF2B5EF4-FFF2-40B4-BE49-F238E27FC236}">
                  <a16:creationId xmlns:a16="http://schemas.microsoft.com/office/drawing/2014/main" id="{08DC8756-7C1F-2B8E-EF67-8C282E6CA71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5">
              <a:extLst>
                <a:ext uri="{FF2B5EF4-FFF2-40B4-BE49-F238E27FC236}">
                  <a16:creationId xmlns:a16="http://schemas.microsoft.com/office/drawing/2014/main" id="{2842FB9A-EC5C-AECB-9042-0485B21F8704}"/>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5" name="Gruppieren 33">
            <a:extLst>
              <a:ext uri="{FF2B5EF4-FFF2-40B4-BE49-F238E27FC236}">
                <a16:creationId xmlns:a16="http://schemas.microsoft.com/office/drawing/2014/main" id="{ADB3A270-C933-84C9-48F6-0824629B1E01}"/>
              </a:ext>
            </a:extLst>
          </p:cNvPr>
          <p:cNvGrpSpPr/>
          <p:nvPr userDrawn="1"/>
        </p:nvGrpSpPr>
        <p:grpSpPr>
          <a:xfrm>
            <a:off x="-572229" y="3275206"/>
            <a:ext cx="204332" cy="281534"/>
            <a:chOff x="12883230" y="3752058"/>
            <a:chExt cx="166020" cy="629938"/>
          </a:xfrm>
        </p:grpSpPr>
        <p:cxnSp>
          <p:nvCxnSpPr>
            <p:cNvPr id="36" name="Gerade Verbindung 34">
              <a:extLst>
                <a:ext uri="{FF2B5EF4-FFF2-40B4-BE49-F238E27FC236}">
                  <a16:creationId xmlns:a16="http://schemas.microsoft.com/office/drawing/2014/main" id="{CE336709-4140-8C1A-1FAE-BE8AC4253B53}"/>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Gerade Verbindung 35">
              <a:extLst>
                <a:ext uri="{FF2B5EF4-FFF2-40B4-BE49-F238E27FC236}">
                  <a16:creationId xmlns:a16="http://schemas.microsoft.com/office/drawing/2014/main" id="{02383F83-5DA4-8AF6-3194-01FDAE4EEB1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46" name="Gruppieren 45">
            <a:extLst>
              <a:ext uri="{FF2B5EF4-FFF2-40B4-BE49-F238E27FC236}">
                <a16:creationId xmlns:a16="http://schemas.microsoft.com/office/drawing/2014/main" id="{FB7B2BD6-625D-0EAA-ADC1-97072B80668F}"/>
              </a:ext>
            </a:extLst>
          </p:cNvPr>
          <p:cNvGrpSpPr>
            <a:grpSpLocks/>
          </p:cNvGrpSpPr>
          <p:nvPr userDrawn="1"/>
        </p:nvGrpSpPr>
        <p:grpSpPr>
          <a:xfrm rot="10800000">
            <a:off x="12561352" y="4063709"/>
            <a:ext cx="204332" cy="532624"/>
            <a:chOff x="12883230" y="3752058"/>
            <a:chExt cx="166020" cy="629938"/>
          </a:xfrm>
        </p:grpSpPr>
        <p:cxnSp>
          <p:nvCxnSpPr>
            <p:cNvPr id="47" name="Gerade Verbindung 46">
              <a:extLst>
                <a:ext uri="{FF2B5EF4-FFF2-40B4-BE49-F238E27FC236}">
                  <a16:creationId xmlns:a16="http://schemas.microsoft.com/office/drawing/2014/main" id="{75760F4E-1959-203E-185C-7AC8B3D9068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Gerade Verbindung 47">
              <a:extLst>
                <a:ext uri="{FF2B5EF4-FFF2-40B4-BE49-F238E27FC236}">
                  <a16:creationId xmlns:a16="http://schemas.microsoft.com/office/drawing/2014/main" id="{9F8D8381-AC81-5CE0-762A-2C684F47283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9" name="Textfeld 40">
            <a:extLst>
              <a:ext uri="{FF2B5EF4-FFF2-40B4-BE49-F238E27FC236}">
                <a16:creationId xmlns:a16="http://schemas.microsoft.com/office/drawing/2014/main" id="{0B374675-1F1E-B1CA-63AC-D3A74AAE9C0E}"/>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50" name="Gruppieren 22">
            <a:extLst>
              <a:ext uri="{FF2B5EF4-FFF2-40B4-BE49-F238E27FC236}">
                <a16:creationId xmlns:a16="http://schemas.microsoft.com/office/drawing/2014/main" id="{3D520284-D232-678F-BFB2-AD975377E2D5}"/>
              </a:ext>
            </a:extLst>
          </p:cNvPr>
          <p:cNvGrpSpPr>
            <a:grpSpLocks/>
          </p:cNvGrpSpPr>
          <p:nvPr userDrawn="1"/>
        </p:nvGrpSpPr>
        <p:grpSpPr>
          <a:xfrm rot="10800000">
            <a:off x="12561352" y="5949280"/>
            <a:ext cx="204332" cy="908720"/>
            <a:chOff x="12883230" y="3752058"/>
            <a:chExt cx="166020" cy="629938"/>
          </a:xfrm>
        </p:grpSpPr>
        <p:cxnSp>
          <p:nvCxnSpPr>
            <p:cNvPr id="51" name="Gerade Verbindung 23">
              <a:extLst>
                <a:ext uri="{FF2B5EF4-FFF2-40B4-BE49-F238E27FC236}">
                  <a16:creationId xmlns:a16="http://schemas.microsoft.com/office/drawing/2014/main" id="{3F8CED5F-1EF4-5C7D-19DA-A3F7FCFEE43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Gerade Verbindung 24">
              <a:extLst>
                <a:ext uri="{FF2B5EF4-FFF2-40B4-BE49-F238E27FC236}">
                  <a16:creationId xmlns:a16="http://schemas.microsoft.com/office/drawing/2014/main" id="{3CBF698B-A5ED-1C73-63F7-B6619A66B2C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7" name="Textfeld 36">
            <a:extLst>
              <a:ext uri="{FF2B5EF4-FFF2-40B4-BE49-F238E27FC236}">
                <a16:creationId xmlns:a16="http://schemas.microsoft.com/office/drawing/2014/main" id="{318C41E2-ADDD-7D34-6D85-7E213ABC9F44}"/>
              </a:ext>
            </a:extLst>
          </p:cNvPr>
          <p:cNvSpPr txBox="1"/>
          <p:nvPr userDrawn="1"/>
        </p:nvSpPr>
        <p:spPr>
          <a:xfrm>
            <a:off x="-2343600" y="26352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pic>
        <p:nvPicPr>
          <p:cNvPr id="3" name="Picture 2">
            <a:extLst>
              <a:ext uri="{FF2B5EF4-FFF2-40B4-BE49-F238E27FC236}">
                <a16:creationId xmlns:a16="http://schemas.microsoft.com/office/drawing/2014/main" id="{F0D9341F-B457-37A6-D25D-B8CBFE390FC8}"/>
              </a:ext>
            </a:extLst>
          </p:cNvPr>
          <p:cNvPicPr>
            <a:picLocks noChangeAspect="1"/>
          </p:cNvPicPr>
          <p:nvPr userDrawn="1"/>
        </p:nvPicPr>
        <p:blipFill>
          <a:blip r:embed="rId6"/>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2170533616"/>
      </p:ext>
    </p:extLst>
  </p:cSld>
  <p:clrMapOvr>
    <a:masterClrMapping/>
  </p:clrMapOvr>
  <p:extLst>
    <p:ext uri="{DCECCB84-F9BA-43D5-87BE-67443E8EF086}">
      <p15:sldGuideLst xmlns:p15="http://schemas.microsoft.com/office/powerpoint/2012/main">
        <p15:guide id="1" pos="320">
          <p15:clr>
            <a:srgbClr val="FBAE40"/>
          </p15:clr>
        </p15:guide>
        <p15:guide id="2" orient="horz" pos="689">
          <p15:clr>
            <a:srgbClr val="FBAE40"/>
          </p15:clr>
        </p15:guide>
        <p15:guide id="3" orient="horz" pos="1365">
          <p15:clr>
            <a:srgbClr val="FBAE40"/>
          </p15:clr>
        </p15:guide>
        <p15:guide id="4" pos="6256">
          <p15:clr>
            <a:srgbClr val="FBAE40"/>
          </p15:clr>
        </p15:guide>
        <p15:guide id="5" pos="4485">
          <p15:clr>
            <a:srgbClr val="FBAE40"/>
          </p15:clr>
        </p15:guide>
        <p15:guide id="6" orient="horz" pos="478">
          <p15:clr>
            <a:srgbClr val="FBAE40"/>
          </p15:clr>
        </p15:guide>
        <p15:guide id="7" orient="horz" pos="2237">
          <p15:clr>
            <a:srgbClr val="FBAE40"/>
          </p15:clr>
        </p15:guide>
        <p15:guide id="8" pos="3887">
          <p15:clr>
            <a:srgbClr val="FBAE40"/>
          </p15:clr>
        </p15:guide>
        <p15:guide id="9" orient="horz" pos="374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 Divider with pattern">
    <p:spTree>
      <p:nvGrpSpPr>
        <p:cNvPr id="1" name=""/>
        <p:cNvGrpSpPr/>
        <p:nvPr/>
      </p:nvGrpSpPr>
      <p:grpSpPr>
        <a:xfrm>
          <a:off x="0" y="0"/>
          <a:ext cx="0" cy="0"/>
          <a:chOff x="0" y="0"/>
          <a:chExt cx="0" cy="0"/>
        </a:xfrm>
      </p:grpSpPr>
      <p:pic>
        <p:nvPicPr>
          <p:cNvPr id="11" name="Pattern">
            <a:extLst>
              <a:ext uri="{FF2B5EF4-FFF2-40B4-BE49-F238E27FC236}">
                <a16:creationId xmlns:a16="http://schemas.microsoft.com/office/drawing/2014/main" id="{16F2239D-2263-DB43-8C3C-AC94C8CE553D}"/>
              </a:ext>
            </a:extLst>
          </p:cNvPr>
          <p:cNvPicPr>
            <a:picLocks noChangeAspect="1"/>
          </p:cNvPicPr>
          <p:nvPr userDrawn="1"/>
        </p:nvPicPr>
        <p:blipFill rotWithShape="1">
          <a:blip r:embed="rId2">
            <a:alphaModFix amt="90000"/>
          </a:blip>
          <a:srcRect l="47721" t="29303" r="19252" b="48127"/>
          <a:stretch/>
        </p:blipFill>
        <p:spPr>
          <a:xfrm rot="10800000">
            <a:off x="-1" y="1533528"/>
            <a:ext cx="9085385" cy="4703763"/>
          </a:xfrm>
          <a:prstGeom prst="rect">
            <a:avLst/>
          </a:prstGeom>
        </p:spPr>
      </p:pic>
      <p:sp>
        <p:nvSpPr>
          <p:cNvPr id="8" name="RectangleOnChapterSlide">
            <a:extLst>
              <a:ext uri="{FF2B5EF4-FFF2-40B4-BE49-F238E27FC236}">
                <a16:creationId xmlns:a16="http://schemas.microsoft.com/office/drawing/2014/main" id="{7D2501DB-0DC4-0848-9704-86CC2C856865}"/>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0" name="Chapter_title">
            <a:extLst>
              <a:ext uri="{FF2B5EF4-FFF2-40B4-BE49-F238E27FC236}">
                <a16:creationId xmlns:a16="http://schemas.microsoft.com/office/drawing/2014/main" id="{78467C5D-8078-9042-A861-6059E1F65BAC}"/>
              </a:ext>
            </a:extLst>
          </p:cNvPr>
          <p:cNvSpPr>
            <a:spLocks noGrp="1"/>
          </p:cNvSpPr>
          <p:nvPr>
            <p:ph type="ctrTitle" hasCustomPrompt="1"/>
          </p:nvPr>
        </p:nvSpPr>
        <p:spPr>
          <a:xfrm>
            <a:off x="522350" y="1425289"/>
            <a:ext cx="8549931" cy="942109"/>
          </a:xfrm>
          <a:prstGeom prst="rect">
            <a:avLst/>
          </a:prstGeom>
        </p:spPr>
        <p:txBody>
          <a:bodyPr anchor="ctr" anchorCtr="0"/>
          <a:lstStyle>
            <a:lvl1pPr algn="l">
              <a:defRPr sz="3600">
                <a:solidFill>
                  <a:schemeClr val="bg1"/>
                </a:solidFill>
              </a:defRPr>
            </a:lvl1pPr>
          </a:lstStyle>
          <a:p>
            <a:r>
              <a:rPr lang="en-US" noProof="1"/>
              <a:t>Add chapter</a:t>
            </a:r>
          </a:p>
        </p:txBody>
      </p:sp>
      <p:sp>
        <p:nvSpPr>
          <p:cNvPr id="13" name="TextPlaceholder 1">
            <a:extLst>
              <a:ext uri="{FF2B5EF4-FFF2-40B4-BE49-F238E27FC236}">
                <a16:creationId xmlns:a16="http://schemas.microsoft.com/office/drawing/2014/main" id="{EAC16BA9-4E2E-8D4B-859D-1C618D24BCA9}"/>
              </a:ext>
            </a:extLst>
          </p:cNvPr>
          <p:cNvSpPr>
            <a:spLocks noGrp="1"/>
          </p:cNvSpPr>
          <p:nvPr>
            <p:ph type="body" sz="quarter" idx="1" hasCustomPrompt="1"/>
          </p:nvPr>
        </p:nvSpPr>
        <p:spPr>
          <a:xfrm>
            <a:off x="9472925" y="1274400"/>
            <a:ext cx="969672" cy="1231200"/>
          </a:xfrm>
        </p:spPr>
        <p:txBody>
          <a:bodyPr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7" name="Textfeld 19">
            <a:extLst>
              <a:ext uri="{FF2B5EF4-FFF2-40B4-BE49-F238E27FC236}">
                <a16:creationId xmlns:a16="http://schemas.microsoft.com/office/drawing/2014/main" id="{9408D528-79AE-4AE0-B853-7993E300BF83}"/>
              </a:ext>
            </a:extLst>
          </p:cNvPr>
          <p:cNvSpPr txBox="1"/>
          <p:nvPr userDrawn="1"/>
        </p:nvSpPr>
        <p:spPr>
          <a:xfrm>
            <a:off x="12869746" y="1896553"/>
            <a:ext cx="2338148" cy="215444"/>
          </a:xfrm>
          <a:prstGeom prst="rect">
            <a:avLst/>
          </a:prstGeom>
          <a:noFill/>
        </p:spPr>
        <p:txBody>
          <a:bodyPr wrap="square" rtlCol="0">
            <a:sp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9" name="Gruppieren 20">
            <a:extLst>
              <a:ext uri="{FF2B5EF4-FFF2-40B4-BE49-F238E27FC236}">
                <a16:creationId xmlns:a16="http://schemas.microsoft.com/office/drawing/2014/main" id="{3FADC78F-3B89-4CE4-9FA8-6129F5462BC9}"/>
              </a:ext>
            </a:extLst>
          </p:cNvPr>
          <p:cNvGrpSpPr/>
          <p:nvPr userDrawn="1"/>
        </p:nvGrpSpPr>
        <p:grpSpPr>
          <a:xfrm rot="10800000">
            <a:off x="12556547" y="1850115"/>
            <a:ext cx="204332" cy="532624"/>
            <a:chOff x="12883230" y="3752058"/>
            <a:chExt cx="166020" cy="629938"/>
          </a:xfrm>
        </p:grpSpPr>
        <p:cxnSp>
          <p:nvCxnSpPr>
            <p:cNvPr id="12" name="Gerade Verbindung 21">
              <a:extLst>
                <a:ext uri="{FF2B5EF4-FFF2-40B4-BE49-F238E27FC236}">
                  <a16:creationId xmlns:a16="http://schemas.microsoft.com/office/drawing/2014/main" id="{CB6B8BA6-F8C6-47EE-857F-1906D468620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22">
              <a:extLst>
                <a:ext uri="{FF2B5EF4-FFF2-40B4-BE49-F238E27FC236}">
                  <a16:creationId xmlns:a16="http://schemas.microsoft.com/office/drawing/2014/main" id="{8D29B9A3-3014-480A-A2BA-113D6E77945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F793FC9-B22B-42FE-B94F-A6D0947CA1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5" name="Gruppieren 33">
            <a:extLst>
              <a:ext uri="{FF2B5EF4-FFF2-40B4-BE49-F238E27FC236}">
                <a16:creationId xmlns:a16="http://schemas.microsoft.com/office/drawing/2014/main" id="{222B93D6-A83D-4477-8058-EF57D1FA1215}"/>
              </a:ext>
            </a:extLst>
          </p:cNvPr>
          <p:cNvGrpSpPr/>
          <p:nvPr userDrawn="1"/>
        </p:nvGrpSpPr>
        <p:grpSpPr>
          <a:xfrm>
            <a:off x="-572229" y="6237312"/>
            <a:ext cx="204332" cy="532624"/>
            <a:chOff x="12883230" y="3752058"/>
            <a:chExt cx="166020" cy="629938"/>
          </a:xfrm>
        </p:grpSpPr>
        <p:cxnSp>
          <p:nvCxnSpPr>
            <p:cNvPr id="16" name="Gerade Verbindung 34">
              <a:extLst>
                <a:ext uri="{FF2B5EF4-FFF2-40B4-BE49-F238E27FC236}">
                  <a16:creationId xmlns:a16="http://schemas.microsoft.com/office/drawing/2014/main" id="{DE163FAF-299A-4E3B-86AE-F06B672B805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Gerade Verbindung 35">
              <a:extLst>
                <a:ext uri="{FF2B5EF4-FFF2-40B4-BE49-F238E27FC236}">
                  <a16:creationId xmlns:a16="http://schemas.microsoft.com/office/drawing/2014/main" id="{D06D0D52-E6B4-425A-854D-C5B9B3CD0AE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8" name="Textfeld 36">
            <a:extLst>
              <a:ext uri="{FF2B5EF4-FFF2-40B4-BE49-F238E27FC236}">
                <a16:creationId xmlns:a16="http://schemas.microsoft.com/office/drawing/2014/main" id="{856E7E06-A74E-4F5F-AB9D-3E6D02CAB1B5}"/>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876896065"/>
      </p:ext>
    </p:extLst>
  </p:cSld>
  <p:clrMapOvr>
    <a:masterClrMapping/>
  </p:clrMapOvr>
  <p:extLst>
    <p:ext uri="{DCECCB84-F9BA-43D5-87BE-67443E8EF086}">
      <p15:sldGuideLst xmlns:p15="http://schemas.microsoft.com/office/powerpoint/2012/main">
        <p15:guide id="1" pos="5719">
          <p15:clr>
            <a:srgbClr val="FBAE40"/>
          </p15:clr>
        </p15:guide>
        <p15:guide id="2" orient="horz" pos="894">
          <p15:clr>
            <a:srgbClr val="FBAE40"/>
          </p15:clr>
        </p15:guide>
        <p15:guide id="3" pos="327">
          <p15:clr>
            <a:srgbClr val="FBAE40"/>
          </p15:clr>
        </p15:guide>
        <p15:guide id="5" pos="5967">
          <p15:clr>
            <a:srgbClr val="FBAE40"/>
          </p15:clr>
        </p15:guide>
        <p15:guide id="6" orient="horz" pos="1502">
          <p15:clr>
            <a:srgbClr val="FBAE40"/>
          </p15:clr>
        </p15:guide>
        <p15:guide id="7" orient="horz" pos="3939">
          <p15:clr>
            <a:srgbClr val="FBAE40"/>
          </p15:clr>
        </p15:guide>
        <p15:guide id="8" orient="horz" pos="797">
          <p15:clr>
            <a:srgbClr val="FBAE40"/>
          </p15:clr>
        </p15:guide>
        <p15:guide id="9" pos="658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imple content wide column">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7" name="Gruppieren 41">
            <a:extLst>
              <a:ext uri="{FF2B5EF4-FFF2-40B4-BE49-F238E27FC236}">
                <a16:creationId xmlns:a16="http://schemas.microsoft.com/office/drawing/2014/main" id="{7A6BF248-3E80-4861-B037-5A3373A6BB45}"/>
              </a:ext>
            </a:extLst>
          </p:cNvPr>
          <p:cNvGrpSpPr/>
          <p:nvPr userDrawn="1"/>
        </p:nvGrpSpPr>
        <p:grpSpPr>
          <a:xfrm>
            <a:off x="-584450" y="526457"/>
            <a:ext cx="204332" cy="532624"/>
            <a:chOff x="12883230" y="3752058"/>
            <a:chExt cx="166020" cy="629938"/>
          </a:xfrm>
        </p:grpSpPr>
        <p:cxnSp>
          <p:nvCxnSpPr>
            <p:cNvPr id="11" name="Gerade Verbindung 42">
              <a:extLst>
                <a:ext uri="{FF2B5EF4-FFF2-40B4-BE49-F238E27FC236}">
                  <a16:creationId xmlns:a16="http://schemas.microsoft.com/office/drawing/2014/main" id="{28B21CE8-515A-4D41-B2F6-D629ED8B98F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43">
              <a:extLst>
                <a:ext uri="{FF2B5EF4-FFF2-40B4-BE49-F238E27FC236}">
                  <a16:creationId xmlns:a16="http://schemas.microsoft.com/office/drawing/2014/main" id="{555EAB9B-C5B7-4C63-BFF9-B48216D928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4">
            <a:extLst>
              <a:ext uri="{FF2B5EF4-FFF2-40B4-BE49-F238E27FC236}">
                <a16:creationId xmlns:a16="http://schemas.microsoft.com/office/drawing/2014/main" id="{3D4FB102-C008-43DA-A720-9216F02F575E}"/>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grpSp>
        <p:nvGrpSpPr>
          <p:cNvPr id="14" name="Gruppieren 45">
            <a:extLst>
              <a:ext uri="{FF2B5EF4-FFF2-40B4-BE49-F238E27FC236}">
                <a16:creationId xmlns:a16="http://schemas.microsoft.com/office/drawing/2014/main" id="{BBD1BD19-9E41-4632-A018-65633C4D7A7A}"/>
              </a:ext>
            </a:extLst>
          </p:cNvPr>
          <p:cNvGrpSpPr/>
          <p:nvPr userDrawn="1"/>
        </p:nvGrpSpPr>
        <p:grpSpPr>
          <a:xfrm>
            <a:off x="-584450" y="1742984"/>
            <a:ext cx="204332" cy="532624"/>
            <a:chOff x="12883230" y="3752058"/>
            <a:chExt cx="166020" cy="629938"/>
          </a:xfrm>
        </p:grpSpPr>
        <p:cxnSp>
          <p:nvCxnSpPr>
            <p:cNvPr id="15" name="Gerade Verbindung 46">
              <a:extLst>
                <a:ext uri="{FF2B5EF4-FFF2-40B4-BE49-F238E27FC236}">
                  <a16:creationId xmlns:a16="http://schemas.microsoft.com/office/drawing/2014/main" id="{48D2BC99-E4D0-446D-ACBD-144A520689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7">
              <a:extLst>
                <a:ext uri="{FF2B5EF4-FFF2-40B4-BE49-F238E27FC236}">
                  <a16:creationId xmlns:a16="http://schemas.microsoft.com/office/drawing/2014/main" id="{9272E05A-6350-4B46-B646-239FCDB1C01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8">
            <a:extLst>
              <a:ext uri="{FF2B5EF4-FFF2-40B4-BE49-F238E27FC236}">
                <a16:creationId xmlns:a16="http://schemas.microsoft.com/office/drawing/2014/main" id="{11EB2090-DF15-47C0-984D-CD8A97989CC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grpSp>
        <p:nvGrpSpPr>
          <p:cNvPr id="18" name="Gruppieren 33">
            <a:extLst>
              <a:ext uri="{FF2B5EF4-FFF2-40B4-BE49-F238E27FC236}">
                <a16:creationId xmlns:a16="http://schemas.microsoft.com/office/drawing/2014/main" id="{F0DFE759-C0FF-4DC0-8661-1A2E13E18003}"/>
              </a:ext>
            </a:extLst>
          </p:cNvPr>
          <p:cNvGrpSpPr/>
          <p:nvPr userDrawn="1"/>
        </p:nvGrpSpPr>
        <p:grpSpPr>
          <a:xfrm>
            <a:off x="-572229" y="6237312"/>
            <a:ext cx="204332" cy="532624"/>
            <a:chOff x="12883230" y="3752058"/>
            <a:chExt cx="166020" cy="629938"/>
          </a:xfrm>
        </p:grpSpPr>
        <p:cxnSp>
          <p:nvCxnSpPr>
            <p:cNvPr id="19" name="Gerade Verbindung 34">
              <a:extLst>
                <a:ext uri="{FF2B5EF4-FFF2-40B4-BE49-F238E27FC236}">
                  <a16:creationId xmlns:a16="http://schemas.microsoft.com/office/drawing/2014/main" id="{9ACEB6E4-6AEE-4314-BAAE-227FE7C0368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Gerade Verbindung 35">
              <a:extLst>
                <a:ext uri="{FF2B5EF4-FFF2-40B4-BE49-F238E27FC236}">
                  <a16:creationId xmlns:a16="http://schemas.microsoft.com/office/drawing/2014/main" id="{00ABD3CD-03E6-458C-ABAD-2B93B7BC86A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36">
            <a:extLst>
              <a:ext uri="{FF2B5EF4-FFF2-40B4-BE49-F238E27FC236}">
                <a16:creationId xmlns:a16="http://schemas.microsoft.com/office/drawing/2014/main" id="{A57EDE86-61E0-4087-B478-006688A07E60}"/>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336386389"/>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6627">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ule with content area">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FA06F04A-53DB-9D4F-A803-46BAD874F815}"/>
              </a:ext>
            </a:extLst>
          </p:cNvPr>
          <p:cNvSpPr>
            <a:spLocks noGrp="1"/>
          </p:cNvSpPr>
          <p:nvPr>
            <p:ph sz="quarter" idx="5"/>
          </p:nvPr>
        </p:nvSpPr>
        <p:spPr>
          <a:xfrm>
            <a:off x="6167969" y="0"/>
            <a:ext cx="6024033" cy="6237288"/>
          </a:xfrm>
          <a:noFill/>
          <a:ln>
            <a:noFill/>
          </a:ln>
        </p:spPr>
        <p:txBody>
          <a:bodyPr/>
          <a:lstStyle>
            <a:lvl1pPr marL="0" indent="0">
              <a:buNone/>
              <a:defRPr sz="100">
                <a:solidFill>
                  <a:schemeClr val="accent3">
                    <a:lumMod val="40000"/>
                    <a:lumOff val="60000"/>
                  </a:schemeClr>
                </a:solidFill>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13" name="Inhaltsplatzhalter 2">
            <a:extLst>
              <a:ext uri="{FF2B5EF4-FFF2-40B4-BE49-F238E27FC236}">
                <a16:creationId xmlns:a16="http://schemas.microsoft.com/office/drawing/2014/main" id="{2A32BE7F-DE41-E64F-9021-EA855FF75780}"/>
              </a:ext>
            </a:extLst>
          </p:cNvPr>
          <p:cNvSpPr>
            <a:spLocks noGrp="1"/>
          </p:cNvSpPr>
          <p:nvPr>
            <p:ph idx="1" hasCustomPrompt="1"/>
          </p:nvPr>
        </p:nvSpPr>
        <p:spPr>
          <a:xfrm>
            <a:off x="378936" y="1674000"/>
            <a:ext cx="56451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2" name="Subtitle Placeholder 1">
            <a:extLst>
              <a:ext uri="{FF2B5EF4-FFF2-40B4-BE49-F238E27FC236}">
                <a16:creationId xmlns:a16="http://schemas.microsoft.com/office/drawing/2014/main" id="{D7539F45-A656-2245-8925-D653782F6C09}"/>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8" name="Title 1">
            <a:extLst>
              <a:ext uri="{FF2B5EF4-FFF2-40B4-BE49-F238E27FC236}">
                <a16:creationId xmlns:a16="http://schemas.microsoft.com/office/drawing/2014/main" id="{885A4504-78BE-334F-8BBF-E3DBF93CBEBB}"/>
              </a:ext>
            </a:extLst>
          </p:cNvPr>
          <p:cNvSpPr>
            <a:spLocks noGrp="1"/>
          </p:cNvSpPr>
          <p:nvPr>
            <p:ph type="title" hasCustomPrompt="1"/>
          </p:nvPr>
        </p:nvSpPr>
        <p:spPr>
          <a:xfrm>
            <a:off x="378512" y="432001"/>
            <a:ext cx="5645524" cy="840423"/>
          </a:xfrm>
        </p:spPr>
        <p:txBody>
          <a:bodyPr tIns="0"/>
          <a:lstStyle>
            <a:lvl1pPr>
              <a:defRPr/>
            </a:lvl1pPr>
          </a:lstStyle>
          <a:p>
            <a:r>
              <a:rPr lang="en-US" noProof="1"/>
              <a:t>Add title</a:t>
            </a:r>
          </a:p>
        </p:txBody>
      </p:sp>
      <p:sp>
        <p:nvSpPr>
          <p:cNvPr id="9" name="chapter_agenda">
            <a:extLst>
              <a:ext uri="{FF2B5EF4-FFF2-40B4-BE49-F238E27FC236}">
                <a16:creationId xmlns:a16="http://schemas.microsoft.com/office/drawing/2014/main" id="{6FA8BCAF-6726-7D40-801E-63887848CAA7}"/>
              </a:ext>
            </a:extLst>
          </p:cNvPr>
          <p:cNvSpPr>
            <a:spLocks noGrp="1"/>
          </p:cNvSpPr>
          <p:nvPr>
            <p:ph type="body" sz="quarter" idx="15" hasCustomPrompt="1"/>
          </p:nvPr>
        </p:nvSpPr>
        <p:spPr>
          <a:xfrm>
            <a:off x="378712" y="168935"/>
            <a:ext cx="5645323"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8" name="Gruppieren 36">
            <a:extLst>
              <a:ext uri="{FF2B5EF4-FFF2-40B4-BE49-F238E27FC236}">
                <a16:creationId xmlns:a16="http://schemas.microsoft.com/office/drawing/2014/main" id="{A64323D2-9938-4023-B3CF-36B2ABE594CD}"/>
              </a:ext>
            </a:extLst>
          </p:cNvPr>
          <p:cNvGrpSpPr/>
          <p:nvPr userDrawn="1"/>
        </p:nvGrpSpPr>
        <p:grpSpPr>
          <a:xfrm>
            <a:off x="-584450" y="526457"/>
            <a:ext cx="204332" cy="532624"/>
            <a:chOff x="12883230" y="3752058"/>
            <a:chExt cx="166020" cy="629938"/>
          </a:xfrm>
        </p:grpSpPr>
        <p:cxnSp>
          <p:nvCxnSpPr>
            <p:cNvPr id="10" name="Gerade Verbindung 37">
              <a:extLst>
                <a:ext uri="{FF2B5EF4-FFF2-40B4-BE49-F238E27FC236}">
                  <a16:creationId xmlns:a16="http://schemas.microsoft.com/office/drawing/2014/main" id="{351ECB08-B5C0-46B5-A8AB-DD3E7F87F3C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8">
              <a:extLst>
                <a:ext uri="{FF2B5EF4-FFF2-40B4-BE49-F238E27FC236}">
                  <a16:creationId xmlns:a16="http://schemas.microsoft.com/office/drawing/2014/main" id="{9D49BC03-7172-4636-8379-D58E433879B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14" name="Gruppieren 39">
            <a:extLst>
              <a:ext uri="{FF2B5EF4-FFF2-40B4-BE49-F238E27FC236}">
                <a16:creationId xmlns:a16="http://schemas.microsoft.com/office/drawing/2014/main" id="{C23BEEF4-6498-4B2A-B151-EE63521A2AAC}"/>
              </a:ext>
            </a:extLst>
          </p:cNvPr>
          <p:cNvGrpSpPr/>
          <p:nvPr userDrawn="1"/>
        </p:nvGrpSpPr>
        <p:grpSpPr>
          <a:xfrm>
            <a:off x="-584450" y="1742984"/>
            <a:ext cx="204332" cy="532624"/>
            <a:chOff x="12883230" y="3752058"/>
            <a:chExt cx="166020" cy="629938"/>
          </a:xfrm>
        </p:grpSpPr>
        <p:cxnSp>
          <p:nvCxnSpPr>
            <p:cNvPr id="15" name="Gerade Verbindung 40">
              <a:extLst>
                <a:ext uri="{FF2B5EF4-FFF2-40B4-BE49-F238E27FC236}">
                  <a16:creationId xmlns:a16="http://schemas.microsoft.com/office/drawing/2014/main" id="{154C990D-E888-4FD8-B900-DC6284557D0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1">
              <a:extLst>
                <a:ext uri="{FF2B5EF4-FFF2-40B4-BE49-F238E27FC236}">
                  <a16:creationId xmlns:a16="http://schemas.microsoft.com/office/drawing/2014/main" id="{59CA5EBC-ADC5-410E-9255-CA47F6325B6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2">
            <a:extLst>
              <a:ext uri="{FF2B5EF4-FFF2-40B4-BE49-F238E27FC236}">
                <a16:creationId xmlns:a16="http://schemas.microsoft.com/office/drawing/2014/main" id="{A6BB78AB-8BEA-46D6-891B-70F586B0D06C}"/>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19" name="Textfeld 43">
            <a:extLst>
              <a:ext uri="{FF2B5EF4-FFF2-40B4-BE49-F238E27FC236}">
                <a16:creationId xmlns:a16="http://schemas.microsoft.com/office/drawing/2014/main" id="{EA2485EF-60F3-4368-96F9-E14FEECDCF7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0" name="Textfeld 44">
            <a:extLst>
              <a:ext uri="{FF2B5EF4-FFF2-40B4-BE49-F238E27FC236}">
                <a16:creationId xmlns:a16="http://schemas.microsoft.com/office/drawing/2014/main" id="{47132523-8A3F-43B1-966B-35889600E5B7}"/>
              </a:ext>
            </a:extLst>
          </p:cNvPr>
          <p:cNvSpPr txBox="1"/>
          <p:nvPr userDrawn="1"/>
        </p:nvSpPr>
        <p:spPr>
          <a:xfrm>
            <a:off x="12912218" y="3651393"/>
            <a:ext cx="211214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1" name="Gruppieren 45">
            <a:extLst>
              <a:ext uri="{FF2B5EF4-FFF2-40B4-BE49-F238E27FC236}">
                <a16:creationId xmlns:a16="http://schemas.microsoft.com/office/drawing/2014/main" id="{C22CD449-B978-4ADB-9A43-0DFD7B72828B}"/>
              </a:ext>
            </a:extLst>
          </p:cNvPr>
          <p:cNvGrpSpPr/>
          <p:nvPr userDrawn="1"/>
        </p:nvGrpSpPr>
        <p:grpSpPr>
          <a:xfrm rot="10800000">
            <a:off x="12561352" y="3499594"/>
            <a:ext cx="204332" cy="532624"/>
            <a:chOff x="12883230" y="3752058"/>
            <a:chExt cx="166020" cy="629938"/>
          </a:xfrm>
        </p:grpSpPr>
        <p:cxnSp>
          <p:nvCxnSpPr>
            <p:cNvPr id="22" name="Gerade Verbindung 46">
              <a:extLst>
                <a:ext uri="{FF2B5EF4-FFF2-40B4-BE49-F238E27FC236}">
                  <a16:creationId xmlns:a16="http://schemas.microsoft.com/office/drawing/2014/main" id="{C1702B3F-80AF-42FD-BEF1-7B866114A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47">
              <a:extLst>
                <a:ext uri="{FF2B5EF4-FFF2-40B4-BE49-F238E27FC236}">
                  <a16:creationId xmlns:a16="http://schemas.microsoft.com/office/drawing/2014/main" id="{023BA358-044B-448B-9B41-71CCDFB9F9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200AD8B-0E86-401B-BAB0-1B7A6D52AD9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24" name="Gruppieren 33">
            <a:extLst>
              <a:ext uri="{FF2B5EF4-FFF2-40B4-BE49-F238E27FC236}">
                <a16:creationId xmlns:a16="http://schemas.microsoft.com/office/drawing/2014/main" id="{64AEB0C8-6869-4BD0-A74A-4AEE9D062A7E}"/>
              </a:ext>
            </a:extLst>
          </p:cNvPr>
          <p:cNvGrpSpPr/>
          <p:nvPr userDrawn="1"/>
        </p:nvGrpSpPr>
        <p:grpSpPr>
          <a:xfrm>
            <a:off x="-572229" y="6237312"/>
            <a:ext cx="204332" cy="532624"/>
            <a:chOff x="12883230" y="3752058"/>
            <a:chExt cx="166020" cy="629938"/>
          </a:xfrm>
        </p:grpSpPr>
        <p:cxnSp>
          <p:nvCxnSpPr>
            <p:cNvPr id="25" name="Gerade Verbindung 34">
              <a:extLst>
                <a:ext uri="{FF2B5EF4-FFF2-40B4-BE49-F238E27FC236}">
                  <a16:creationId xmlns:a16="http://schemas.microsoft.com/office/drawing/2014/main" id="{80718E9A-5C80-437B-A2F3-DBEFCEBCE65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Gerade Verbindung 35">
              <a:extLst>
                <a:ext uri="{FF2B5EF4-FFF2-40B4-BE49-F238E27FC236}">
                  <a16:creationId xmlns:a16="http://schemas.microsoft.com/office/drawing/2014/main" id="{395A7900-98B4-422A-A002-DECFFE9B7A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7" name="Textfeld 36">
            <a:extLst>
              <a:ext uri="{FF2B5EF4-FFF2-40B4-BE49-F238E27FC236}">
                <a16:creationId xmlns:a16="http://schemas.microsoft.com/office/drawing/2014/main" id="{3B20087D-36A9-4447-AD90-5E5F3B35EF0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3322427151"/>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3799">
          <p15:clr>
            <a:srgbClr val="FBAE40"/>
          </p15:clr>
        </p15:guide>
        <p15:guide id="4" pos="3887">
          <p15:clr>
            <a:srgbClr val="FBAE40"/>
          </p15:clr>
        </p15:guide>
        <p15:guide id="5" orient="horz" pos="270">
          <p15:clr>
            <a:srgbClr val="FBAE40"/>
          </p15:clr>
        </p15:guide>
        <p15:guide id="6" orient="horz" pos="913">
          <p15:clr>
            <a:srgbClr val="FBAE40"/>
          </p15:clr>
        </p15:guide>
        <p15:guide id="7" orient="horz" pos="1053">
          <p15:clr>
            <a:srgbClr val="FBAE40"/>
          </p15:clr>
        </p15:guide>
        <p15:guide id="8" orient="horz" pos="393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odule with two columns and content areas">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7FF01020-B0FC-A840-B380-EC5EBDEC1867}"/>
              </a:ext>
            </a:extLst>
          </p:cNvPr>
          <p:cNvSpPr>
            <a:spLocks noGrp="1"/>
          </p:cNvSpPr>
          <p:nvPr>
            <p:ph idx="5" hasCustomPrompt="1"/>
          </p:nvPr>
        </p:nvSpPr>
        <p:spPr>
          <a:xfrm>
            <a:off x="2" y="1538386"/>
            <a:ext cx="6024562"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3" name="Content Placeholder 2">
            <a:extLst>
              <a:ext uri="{FF2B5EF4-FFF2-40B4-BE49-F238E27FC236}">
                <a16:creationId xmlns:a16="http://schemas.microsoft.com/office/drawing/2014/main" id="{ED3ECA29-07C3-C847-BEDB-0E22F909A9F9}"/>
              </a:ext>
            </a:extLst>
          </p:cNvPr>
          <p:cNvSpPr>
            <a:spLocks noGrp="1"/>
          </p:cNvSpPr>
          <p:nvPr>
            <p:ph idx="6" hasCustomPrompt="1"/>
          </p:nvPr>
        </p:nvSpPr>
        <p:spPr>
          <a:xfrm>
            <a:off x="6168007" y="1538386"/>
            <a:ext cx="6023993"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7" name="Content Placeholder 3">
            <a:extLst>
              <a:ext uri="{FF2B5EF4-FFF2-40B4-BE49-F238E27FC236}">
                <a16:creationId xmlns:a16="http://schemas.microsoft.com/office/drawing/2014/main" id="{9A4928D5-3868-5148-B5E3-E13EC1FDB22A}"/>
              </a:ext>
            </a:extLst>
          </p:cNvPr>
          <p:cNvSpPr>
            <a:spLocks noGrp="1"/>
          </p:cNvSpPr>
          <p:nvPr>
            <p:ph idx="1" hasCustomPrompt="1"/>
          </p:nvPr>
        </p:nvSpPr>
        <p:spPr>
          <a:xfrm>
            <a:off x="378936" y="4338000"/>
            <a:ext cx="5645631"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22" name="Content Placeholder 4">
            <a:extLst>
              <a:ext uri="{FF2B5EF4-FFF2-40B4-BE49-F238E27FC236}">
                <a16:creationId xmlns:a16="http://schemas.microsoft.com/office/drawing/2014/main" id="{1EE420DF-8D50-824D-99AF-B938F12895C7}"/>
              </a:ext>
            </a:extLst>
          </p:cNvPr>
          <p:cNvSpPr>
            <a:spLocks noGrp="1"/>
          </p:cNvSpPr>
          <p:nvPr>
            <p:ph idx="2" hasCustomPrompt="1"/>
          </p:nvPr>
        </p:nvSpPr>
        <p:spPr>
          <a:xfrm>
            <a:off x="6170613" y="4338000"/>
            <a:ext cx="5649913"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4" name="Subtitle Placeholder 1">
            <a:extLst>
              <a:ext uri="{FF2B5EF4-FFF2-40B4-BE49-F238E27FC236}">
                <a16:creationId xmlns:a16="http://schemas.microsoft.com/office/drawing/2014/main" id="{06319020-02A4-834F-A601-950563F1AC95}"/>
              </a:ext>
            </a:extLst>
          </p:cNvPr>
          <p:cNvSpPr>
            <a:spLocks noGrp="1"/>
          </p:cNvSpPr>
          <p:nvPr>
            <p:ph type="body" sz="quarter" idx="3" hasCustomPrompt="1"/>
          </p:nvPr>
        </p:nvSpPr>
        <p:spPr>
          <a:xfrm>
            <a:off x="378935" y="4122000"/>
            <a:ext cx="5645099"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2">
            <a:extLst>
              <a:ext uri="{FF2B5EF4-FFF2-40B4-BE49-F238E27FC236}">
                <a16:creationId xmlns:a16="http://schemas.microsoft.com/office/drawing/2014/main" id="{7B78E947-5847-3147-B327-94F5FB580751}"/>
              </a:ext>
            </a:extLst>
          </p:cNvPr>
          <p:cNvSpPr>
            <a:spLocks noGrp="1"/>
          </p:cNvSpPr>
          <p:nvPr>
            <p:ph type="body" sz="quarter" idx="4" hasCustomPrompt="1"/>
          </p:nvPr>
        </p:nvSpPr>
        <p:spPr>
          <a:xfrm>
            <a:off x="6168294" y="4122000"/>
            <a:ext cx="5644774"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20" name="Title 1">
            <a:extLst>
              <a:ext uri="{FF2B5EF4-FFF2-40B4-BE49-F238E27FC236}">
                <a16:creationId xmlns:a16="http://schemas.microsoft.com/office/drawing/2014/main" id="{A48773CE-0583-0E4E-AD1A-85D601F08056}"/>
              </a:ext>
            </a:extLst>
          </p:cNvPr>
          <p:cNvSpPr>
            <a:spLocks noGrp="1"/>
          </p:cNvSpPr>
          <p:nvPr>
            <p:ph type="title" hasCustomPrompt="1"/>
          </p:nvPr>
        </p:nvSpPr>
        <p:spPr>
          <a:xfrm>
            <a:off x="378511" y="432001"/>
            <a:ext cx="10127321" cy="840423"/>
          </a:xfrm>
        </p:spPr>
        <p:txBody>
          <a:bodyPr tIns="0"/>
          <a:lstStyle>
            <a:lvl1pPr>
              <a:defRPr/>
            </a:lvl1pPr>
          </a:lstStyle>
          <a:p>
            <a:r>
              <a:rPr lang="en-US" noProof="1"/>
              <a:t>Add title</a:t>
            </a:r>
          </a:p>
        </p:txBody>
      </p:sp>
      <p:sp>
        <p:nvSpPr>
          <p:cNvPr id="16" name="chapter_agenda">
            <a:extLst>
              <a:ext uri="{FF2B5EF4-FFF2-40B4-BE49-F238E27FC236}">
                <a16:creationId xmlns:a16="http://schemas.microsoft.com/office/drawing/2014/main" id="{61E05B67-34B4-1547-A61F-0E222C3DA803}"/>
              </a:ext>
            </a:extLst>
          </p:cNvPr>
          <p:cNvSpPr>
            <a:spLocks noGrp="1"/>
          </p:cNvSpPr>
          <p:nvPr>
            <p:ph type="body" sz="quarter" idx="15" hasCustomPrompt="1"/>
          </p:nvPr>
        </p:nvSpPr>
        <p:spPr>
          <a:xfrm>
            <a:off x="378713" y="168935"/>
            <a:ext cx="10127082"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11" name="Gruppieren 39">
            <a:extLst>
              <a:ext uri="{FF2B5EF4-FFF2-40B4-BE49-F238E27FC236}">
                <a16:creationId xmlns:a16="http://schemas.microsoft.com/office/drawing/2014/main" id="{35643E19-C743-4C75-8ADA-25F7C06AF42C}"/>
              </a:ext>
            </a:extLst>
          </p:cNvPr>
          <p:cNvGrpSpPr/>
          <p:nvPr userDrawn="1"/>
        </p:nvGrpSpPr>
        <p:grpSpPr>
          <a:xfrm>
            <a:off x="-584450" y="526457"/>
            <a:ext cx="204332" cy="532624"/>
            <a:chOff x="12883230" y="3752058"/>
            <a:chExt cx="166020" cy="629938"/>
          </a:xfrm>
        </p:grpSpPr>
        <p:cxnSp>
          <p:nvCxnSpPr>
            <p:cNvPr id="18" name="Gerade Verbindung 40">
              <a:extLst>
                <a:ext uri="{FF2B5EF4-FFF2-40B4-BE49-F238E27FC236}">
                  <a16:creationId xmlns:a16="http://schemas.microsoft.com/office/drawing/2014/main" id="{6C0877E2-B22F-4E5A-9CC7-D679A528BEB3}"/>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41">
              <a:extLst>
                <a:ext uri="{FF2B5EF4-FFF2-40B4-BE49-F238E27FC236}">
                  <a16:creationId xmlns:a16="http://schemas.microsoft.com/office/drawing/2014/main" id="{FF8FF333-59EE-4FB8-A8D1-F31E0ED00C5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1" name="Gruppieren 42">
            <a:extLst>
              <a:ext uri="{FF2B5EF4-FFF2-40B4-BE49-F238E27FC236}">
                <a16:creationId xmlns:a16="http://schemas.microsoft.com/office/drawing/2014/main" id="{8C65BD0F-50FA-4747-9F62-AB3726E12D35}"/>
              </a:ext>
            </a:extLst>
          </p:cNvPr>
          <p:cNvGrpSpPr/>
          <p:nvPr userDrawn="1"/>
        </p:nvGrpSpPr>
        <p:grpSpPr>
          <a:xfrm>
            <a:off x="-584450" y="4514105"/>
            <a:ext cx="204332" cy="532624"/>
            <a:chOff x="12883230" y="3752058"/>
            <a:chExt cx="166020" cy="629938"/>
          </a:xfrm>
        </p:grpSpPr>
        <p:cxnSp>
          <p:nvCxnSpPr>
            <p:cNvPr id="23" name="Gerade Verbindung 43">
              <a:extLst>
                <a:ext uri="{FF2B5EF4-FFF2-40B4-BE49-F238E27FC236}">
                  <a16:creationId xmlns:a16="http://schemas.microsoft.com/office/drawing/2014/main" id="{94F28B83-4D9B-40E5-83D4-A8ADC32E90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4">
              <a:extLst>
                <a:ext uri="{FF2B5EF4-FFF2-40B4-BE49-F238E27FC236}">
                  <a16:creationId xmlns:a16="http://schemas.microsoft.com/office/drawing/2014/main" id="{97A9A9D7-E8C6-488C-B732-7DD97AFCED6D}"/>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45">
            <a:extLst>
              <a:ext uri="{FF2B5EF4-FFF2-40B4-BE49-F238E27FC236}">
                <a16:creationId xmlns:a16="http://schemas.microsoft.com/office/drawing/2014/main" id="{FA45CB37-1504-478D-B02E-55FDDBB5E779}"/>
              </a:ext>
            </a:extLst>
          </p:cNvPr>
          <p:cNvSpPr txBox="1"/>
          <p:nvPr userDrawn="1"/>
        </p:nvSpPr>
        <p:spPr>
          <a:xfrm>
            <a:off x="-2886335" y="4617849"/>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26" name="Textfeld 46">
            <a:extLst>
              <a:ext uri="{FF2B5EF4-FFF2-40B4-BE49-F238E27FC236}">
                <a16:creationId xmlns:a16="http://schemas.microsoft.com/office/drawing/2014/main" id="{2316C17E-B8FC-44D9-9008-467BB5D8DD90}"/>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7" name="Textfeld 47">
            <a:extLst>
              <a:ext uri="{FF2B5EF4-FFF2-40B4-BE49-F238E27FC236}">
                <a16:creationId xmlns:a16="http://schemas.microsoft.com/office/drawing/2014/main" id="{F03D088E-BB52-4835-B1AF-217DECB39685}"/>
              </a:ext>
            </a:extLst>
          </p:cNvPr>
          <p:cNvSpPr txBox="1"/>
          <p:nvPr userDrawn="1"/>
        </p:nvSpPr>
        <p:spPr>
          <a:xfrm>
            <a:off x="12912218" y="2671346"/>
            <a:ext cx="211214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8" name="Gruppieren 48">
            <a:extLst>
              <a:ext uri="{FF2B5EF4-FFF2-40B4-BE49-F238E27FC236}">
                <a16:creationId xmlns:a16="http://schemas.microsoft.com/office/drawing/2014/main" id="{E0698443-9130-41C2-B8A6-1ADD33AF197B}"/>
              </a:ext>
            </a:extLst>
          </p:cNvPr>
          <p:cNvGrpSpPr/>
          <p:nvPr userDrawn="1"/>
        </p:nvGrpSpPr>
        <p:grpSpPr>
          <a:xfrm rot="10800000">
            <a:off x="12561352" y="2519547"/>
            <a:ext cx="204332" cy="532624"/>
            <a:chOff x="12883230" y="3752058"/>
            <a:chExt cx="166020" cy="629938"/>
          </a:xfrm>
        </p:grpSpPr>
        <p:cxnSp>
          <p:nvCxnSpPr>
            <p:cNvPr id="29" name="Gerade Verbindung 49">
              <a:extLst>
                <a:ext uri="{FF2B5EF4-FFF2-40B4-BE49-F238E27FC236}">
                  <a16:creationId xmlns:a16="http://schemas.microsoft.com/office/drawing/2014/main" id="{A2492A47-B3F0-47AA-9BAB-2C8B046DB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50">
              <a:extLst>
                <a:ext uri="{FF2B5EF4-FFF2-40B4-BE49-F238E27FC236}">
                  <a16:creationId xmlns:a16="http://schemas.microsoft.com/office/drawing/2014/main" id="{37A18461-D580-4483-9399-76B28E42A5D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DE818078-C533-486C-8ABB-50E213B85A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31" name="Gruppieren 33">
            <a:extLst>
              <a:ext uri="{FF2B5EF4-FFF2-40B4-BE49-F238E27FC236}">
                <a16:creationId xmlns:a16="http://schemas.microsoft.com/office/drawing/2014/main" id="{497BD1DE-D08B-4D6A-BE83-06E524687127}"/>
              </a:ext>
            </a:extLst>
          </p:cNvPr>
          <p:cNvGrpSpPr/>
          <p:nvPr userDrawn="1"/>
        </p:nvGrpSpPr>
        <p:grpSpPr>
          <a:xfrm>
            <a:off x="-572229" y="6237312"/>
            <a:ext cx="204332" cy="532624"/>
            <a:chOff x="12883230" y="3752058"/>
            <a:chExt cx="166020" cy="629938"/>
          </a:xfrm>
        </p:grpSpPr>
        <p:cxnSp>
          <p:nvCxnSpPr>
            <p:cNvPr id="32" name="Gerade Verbindung 34">
              <a:extLst>
                <a:ext uri="{FF2B5EF4-FFF2-40B4-BE49-F238E27FC236}">
                  <a16:creationId xmlns:a16="http://schemas.microsoft.com/office/drawing/2014/main" id="{563C9EB6-E98D-4A0A-A767-5E9EC98A978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Gerade Verbindung 35">
              <a:extLst>
                <a:ext uri="{FF2B5EF4-FFF2-40B4-BE49-F238E27FC236}">
                  <a16:creationId xmlns:a16="http://schemas.microsoft.com/office/drawing/2014/main" id="{5C1A9FEB-2E49-44AB-ABF5-CC64A125A83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36">
            <a:extLst>
              <a:ext uri="{FF2B5EF4-FFF2-40B4-BE49-F238E27FC236}">
                <a16:creationId xmlns:a16="http://schemas.microsoft.com/office/drawing/2014/main" id="{4C07C04E-DE92-49B1-A48A-5FF43EE1FA17}"/>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886659902"/>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6622">
          <p15:clr>
            <a:srgbClr val="FBAE40"/>
          </p15:clr>
        </p15:guide>
        <p15:guide id="4" pos="3887">
          <p15:clr>
            <a:srgbClr val="FBAE40"/>
          </p15:clr>
        </p15:guide>
        <p15:guide id="5" pos="3799">
          <p15:clr>
            <a:srgbClr val="FBAE40"/>
          </p15:clr>
        </p15:guide>
        <p15:guide id="6" pos="7447">
          <p15:clr>
            <a:srgbClr val="FBAE40"/>
          </p15:clr>
        </p15:guide>
        <p15:guide id="7" orient="horz" pos="270">
          <p15:clr>
            <a:srgbClr val="FBAE40"/>
          </p15:clr>
        </p15:guide>
        <p15:guide id="8" orient="horz" pos="966">
          <p15:clr>
            <a:srgbClr val="FBAE40"/>
          </p15:clr>
        </p15:guide>
        <p15:guide id="9" orient="horz" pos="2418">
          <p15:clr>
            <a:srgbClr val="FBAE40"/>
          </p15:clr>
        </p15:guide>
        <p15:guide id="10" orient="horz" pos="2595">
          <p15:clr>
            <a:srgbClr val="FBAE40"/>
          </p15:clr>
        </p15:guide>
        <p15:guide id="11" orient="horz" pos="2729">
          <p15:clr>
            <a:srgbClr val="FBAE40"/>
          </p15:clr>
        </p15:guide>
        <p15:guide id="12" orient="horz" pos="393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Module with big content area">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6F04A-53DB-9D4F-A803-46BAD874F815}"/>
              </a:ext>
            </a:extLst>
          </p:cNvPr>
          <p:cNvSpPr>
            <a:spLocks noGrp="1"/>
          </p:cNvSpPr>
          <p:nvPr>
            <p:ph sz="quarter" idx="5"/>
          </p:nvPr>
        </p:nvSpPr>
        <p:spPr>
          <a:xfrm>
            <a:off x="0" y="1533525"/>
            <a:ext cx="12192000" cy="4703763"/>
          </a:xfrm>
          <a:noFill/>
          <a:ln>
            <a:noFill/>
          </a:ln>
        </p:spPr>
        <p:txBody>
          <a:bodyPr lIns="0" tIns="144000" rIns="91440" bIns="45720"/>
          <a:lstStyle>
            <a:lvl1pPr marL="0" indent="0">
              <a:lnSpc>
                <a:spcPct val="120000"/>
              </a:lnSpc>
              <a:buNone/>
              <a:defRPr sz="100" spc="0">
                <a:solidFill>
                  <a:schemeClr val="accent3">
                    <a:lumMod val="40000"/>
                    <a:lumOff val="60000"/>
                  </a:schemeClr>
                </a:solidFill>
                <a:latin typeface="Arial" panose="020B0604020202020204" pitchFamily="34" charset="0"/>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8" name="chapter_agenda">
            <a:extLst>
              <a:ext uri="{FF2B5EF4-FFF2-40B4-BE49-F238E27FC236}">
                <a16:creationId xmlns:a16="http://schemas.microsoft.com/office/drawing/2014/main" id="{1DF93406-A344-2746-BA45-C8D8F5AC7D76}"/>
              </a:ext>
            </a:extLst>
          </p:cNvPr>
          <p:cNvSpPr>
            <a:spLocks noGrp="1"/>
          </p:cNvSpPr>
          <p:nvPr>
            <p:ph type="body" sz="quarter" idx="15" hasCustomPrompt="1"/>
          </p:nvPr>
        </p:nvSpPr>
        <p:spPr>
          <a:xfrm>
            <a:off x="378713" y="168935"/>
            <a:ext cx="5644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5" name="Text Placeholder 4">
            <a:extLst>
              <a:ext uri="{FF2B5EF4-FFF2-40B4-BE49-F238E27FC236}">
                <a16:creationId xmlns:a16="http://schemas.microsoft.com/office/drawing/2014/main" id="{ACF24D27-82BE-496B-9D3F-D3B7A8300243}"/>
              </a:ext>
            </a:extLst>
          </p:cNvPr>
          <p:cNvSpPr>
            <a:spLocks noGrp="1"/>
          </p:cNvSpPr>
          <p:nvPr>
            <p:ph type="body" sz="quarter" idx="1" hasCustomPrompt="1"/>
          </p:nvPr>
        </p:nvSpPr>
        <p:spPr>
          <a:xfrm>
            <a:off x="6167438" y="432000"/>
            <a:ext cx="5653087" cy="842400"/>
          </a:xfrm>
        </p:spPr>
        <p:txBody>
          <a:bodyPr lIns="0" tIns="0" rIns="91440" bIns="45720"/>
          <a:lstStyle>
            <a:lvl1pPr marL="0" indent="0">
              <a:lnSpc>
                <a:spcPct val="120000"/>
              </a:lnSpc>
              <a:spcBef>
                <a:spcPts val="0"/>
              </a:spcBef>
              <a:buFontTx/>
              <a:buNone/>
              <a:defRPr sz="1400" spc="0">
                <a:latin typeface="Arial" panose="020B0604020202020204" pitchFamily="34" charset="0"/>
              </a:defRPr>
            </a:lvl1pPr>
          </a:lstStyle>
          <a:p>
            <a:pPr lvl="0"/>
            <a:r>
              <a:rPr lang="en-US"/>
              <a:t>Add text</a:t>
            </a:r>
            <a:endParaRPr lang="de-DE"/>
          </a:p>
        </p:txBody>
      </p:sp>
      <p:sp>
        <p:nvSpPr>
          <p:cNvPr id="7" name="Textfeld 27">
            <a:extLst>
              <a:ext uri="{FF2B5EF4-FFF2-40B4-BE49-F238E27FC236}">
                <a16:creationId xmlns:a16="http://schemas.microsoft.com/office/drawing/2014/main" id="{59504BAB-A465-4286-9A4A-5A887D95C2B6}"/>
              </a:ext>
            </a:extLst>
          </p:cNvPr>
          <p:cNvSpPr txBox="1"/>
          <p:nvPr userDrawn="1"/>
        </p:nvSpPr>
        <p:spPr>
          <a:xfrm>
            <a:off x="12910763" y="3651393"/>
            <a:ext cx="202651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9" name="Gruppieren 28">
            <a:extLst>
              <a:ext uri="{FF2B5EF4-FFF2-40B4-BE49-F238E27FC236}">
                <a16:creationId xmlns:a16="http://schemas.microsoft.com/office/drawing/2014/main" id="{1DA967A1-F388-4FFD-8728-47E97955C6B7}"/>
              </a:ext>
            </a:extLst>
          </p:cNvPr>
          <p:cNvGrpSpPr/>
          <p:nvPr userDrawn="1"/>
        </p:nvGrpSpPr>
        <p:grpSpPr>
          <a:xfrm rot="10800000">
            <a:off x="12559896" y="3499594"/>
            <a:ext cx="204332" cy="532624"/>
            <a:chOff x="12883230" y="3752058"/>
            <a:chExt cx="166020" cy="629938"/>
          </a:xfrm>
        </p:grpSpPr>
        <p:cxnSp>
          <p:nvCxnSpPr>
            <p:cNvPr id="10" name="Gerade Verbindung 29">
              <a:extLst>
                <a:ext uri="{FF2B5EF4-FFF2-40B4-BE49-F238E27FC236}">
                  <a16:creationId xmlns:a16="http://schemas.microsoft.com/office/drawing/2014/main" id="{F080CB68-24D0-45FD-B52A-CE5D259FFEB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0">
              <a:extLst>
                <a:ext uri="{FF2B5EF4-FFF2-40B4-BE49-F238E27FC236}">
                  <a16:creationId xmlns:a16="http://schemas.microsoft.com/office/drawing/2014/main" id="{F1ED5CB1-A5FC-4CD1-A315-8E8855313E9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13034BF7-94A1-4E0C-9DAA-8F8BD2D8D97C}"/>
              </a:ext>
            </a:extLst>
          </p:cNvPr>
          <p:cNvSpPr>
            <a:spLocks noGrp="1"/>
          </p:cNvSpPr>
          <p:nvPr>
            <p:ph type="title"/>
          </p:nvPr>
        </p:nvSpPr>
        <p:spPr>
          <a:xfrm>
            <a:off x="378510" y="432000"/>
            <a:ext cx="5644800" cy="842400"/>
          </a:xfrm>
        </p:spPr>
        <p:txBody>
          <a:bodyPr/>
          <a:lstStyle/>
          <a:p>
            <a:r>
              <a:rPr lang="en-US" noProof="1"/>
              <a:t>Click to edit Master title style</a:t>
            </a:r>
          </a:p>
        </p:txBody>
      </p:sp>
      <p:sp>
        <p:nvSpPr>
          <p:cNvPr id="4" name="Slide Number Placeholder 3">
            <a:extLst>
              <a:ext uri="{FF2B5EF4-FFF2-40B4-BE49-F238E27FC236}">
                <a16:creationId xmlns:a16="http://schemas.microsoft.com/office/drawing/2014/main" id="{2CEDBB43-C126-414E-B09A-E843BAC8D92D}"/>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2" name="Gruppieren 36">
            <a:extLst>
              <a:ext uri="{FF2B5EF4-FFF2-40B4-BE49-F238E27FC236}">
                <a16:creationId xmlns:a16="http://schemas.microsoft.com/office/drawing/2014/main" id="{11D70283-297E-44F2-8647-7E51F56981E0}"/>
              </a:ext>
            </a:extLst>
          </p:cNvPr>
          <p:cNvGrpSpPr/>
          <p:nvPr userDrawn="1"/>
        </p:nvGrpSpPr>
        <p:grpSpPr>
          <a:xfrm>
            <a:off x="-584450" y="526457"/>
            <a:ext cx="204332" cy="532624"/>
            <a:chOff x="12883230" y="3752058"/>
            <a:chExt cx="166020" cy="629938"/>
          </a:xfrm>
        </p:grpSpPr>
        <p:cxnSp>
          <p:nvCxnSpPr>
            <p:cNvPr id="13" name="Gerade Verbindung 37">
              <a:extLst>
                <a:ext uri="{FF2B5EF4-FFF2-40B4-BE49-F238E27FC236}">
                  <a16:creationId xmlns:a16="http://schemas.microsoft.com/office/drawing/2014/main" id="{200679F1-CF6F-49BB-BF8D-C319F5E306C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38">
              <a:extLst>
                <a:ext uri="{FF2B5EF4-FFF2-40B4-BE49-F238E27FC236}">
                  <a16:creationId xmlns:a16="http://schemas.microsoft.com/office/drawing/2014/main" id="{54B3A03D-99A9-454C-A0CE-AFEB43243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 name="Textfeld 43">
            <a:extLst>
              <a:ext uri="{FF2B5EF4-FFF2-40B4-BE49-F238E27FC236}">
                <a16:creationId xmlns:a16="http://schemas.microsoft.com/office/drawing/2014/main" id="{9156EB9F-2E89-44DA-B256-26C3520F4D26}"/>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16" name="Gruppieren 33">
            <a:extLst>
              <a:ext uri="{FF2B5EF4-FFF2-40B4-BE49-F238E27FC236}">
                <a16:creationId xmlns:a16="http://schemas.microsoft.com/office/drawing/2014/main" id="{83A54780-9881-4D65-8FF6-E69A0228C2D1}"/>
              </a:ext>
            </a:extLst>
          </p:cNvPr>
          <p:cNvGrpSpPr/>
          <p:nvPr userDrawn="1"/>
        </p:nvGrpSpPr>
        <p:grpSpPr>
          <a:xfrm>
            <a:off x="-572229" y="6237312"/>
            <a:ext cx="204332" cy="532624"/>
            <a:chOff x="12883230" y="3752058"/>
            <a:chExt cx="166020" cy="629938"/>
          </a:xfrm>
        </p:grpSpPr>
        <p:cxnSp>
          <p:nvCxnSpPr>
            <p:cNvPr id="17" name="Gerade Verbindung 34">
              <a:extLst>
                <a:ext uri="{FF2B5EF4-FFF2-40B4-BE49-F238E27FC236}">
                  <a16:creationId xmlns:a16="http://schemas.microsoft.com/office/drawing/2014/main" id="{C151B104-B18B-4D5C-A6D0-45C11B10ED8B}"/>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Gerade Verbindung 35">
              <a:extLst>
                <a:ext uri="{FF2B5EF4-FFF2-40B4-BE49-F238E27FC236}">
                  <a16:creationId xmlns:a16="http://schemas.microsoft.com/office/drawing/2014/main" id="{5CB543D8-90A8-421E-839D-3E5A663F664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feld 36">
            <a:extLst>
              <a:ext uri="{FF2B5EF4-FFF2-40B4-BE49-F238E27FC236}">
                <a16:creationId xmlns:a16="http://schemas.microsoft.com/office/drawing/2014/main" id="{01B15660-61E0-4B19-80C5-0A2354A1CE9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3543757550"/>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7447">
          <p15:clr>
            <a:srgbClr val="FBAE40"/>
          </p15:clr>
        </p15:guide>
        <p15:guide id="4" orient="horz" pos="270">
          <p15:clr>
            <a:srgbClr val="FBAE40"/>
          </p15:clr>
        </p15:guide>
        <p15:guide id="5" orient="horz" pos="966">
          <p15:clr>
            <a:srgbClr val="FBAE40"/>
          </p15:clr>
        </p15:guide>
        <p15:guide id="7" orient="horz" pos="3939">
          <p15:clr>
            <a:srgbClr val="FBAE40"/>
          </p15:clr>
        </p15:guide>
        <p15:guide id="8" orient="horz" pos="803">
          <p15:clr>
            <a:srgbClr val="FBAE40"/>
          </p15:clr>
        </p15:guide>
        <p15:guide id="9" pos="3887">
          <p15:clr>
            <a:srgbClr val="FBAE40"/>
          </p15:clr>
        </p15:guide>
        <p15:guide id="10" pos="3799">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Last slide with pattern">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57863CEA-0375-49E9-98B1-55EF8BAB1BE2}"/>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err="1">
              <a:solidFill>
                <a:schemeClr val="tx1"/>
              </a:solidFill>
            </a:endParaRPr>
          </a:p>
        </p:txBody>
      </p:sp>
      <p:pic>
        <p:nvPicPr>
          <p:cNvPr id="13" name="Pattern">
            <a:extLst>
              <a:ext uri="{FF2B5EF4-FFF2-40B4-BE49-F238E27FC236}">
                <a16:creationId xmlns:a16="http://schemas.microsoft.com/office/drawing/2014/main" id="{145A3768-1E36-AC46-BC6D-FD9EB63D05CB}"/>
              </a:ext>
            </a:extLst>
          </p:cNvPr>
          <p:cNvPicPr>
            <a:picLocks noChangeAspect="1"/>
          </p:cNvPicPr>
          <p:nvPr userDrawn="1"/>
        </p:nvPicPr>
        <p:blipFill rotWithShape="1">
          <a:blip r:embed="rId2">
            <a:alphaModFix amt="90000"/>
          </a:blip>
          <a:srcRect l="36427" t="30681" r="19252" b="40768"/>
          <a:stretch/>
        </p:blipFill>
        <p:spPr>
          <a:xfrm rot="10800000">
            <a:off x="0" y="0"/>
            <a:ext cx="12192000" cy="5949950"/>
          </a:xfrm>
          <a:prstGeom prst="rect">
            <a:avLst/>
          </a:prstGeom>
        </p:spPr>
      </p:pic>
      <p:sp>
        <p:nvSpPr>
          <p:cNvPr id="8" name="Title 1">
            <a:extLst>
              <a:ext uri="{FF2B5EF4-FFF2-40B4-BE49-F238E27FC236}">
                <a16:creationId xmlns:a16="http://schemas.microsoft.com/office/drawing/2014/main" id="{562EEBB5-F977-4D05-B97A-CCB7A9874DD3}"/>
              </a:ext>
            </a:extLst>
          </p:cNvPr>
          <p:cNvSpPr>
            <a:spLocks noGrp="1"/>
          </p:cNvSpPr>
          <p:nvPr>
            <p:ph type="ctrTitle" hasCustomPrompt="1"/>
          </p:nvPr>
        </p:nvSpPr>
        <p:spPr>
          <a:xfrm>
            <a:off x="1" y="3689571"/>
            <a:ext cx="8937625" cy="1777646"/>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sp>
        <p:nvSpPr>
          <p:cNvPr id="5" name="Textfeld 9">
            <a:extLst>
              <a:ext uri="{FF2B5EF4-FFF2-40B4-BE49-F238E27FC236}">
                <a16:creationId xmlns:a16="http://schemas.microsoft.com/office/drawing/2014/main" id="{1E4704C1-9B42-416B-949F-63F056A6C613}"/>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7" name="Gruppieren 10">
            <a:extLst>
              <a:ext uri="{FF2B5EF4-FFF2-40B4-BE49-F238E27FC236}">
                <a16:creationId xmlns:a16="http://schemas.microsoft.com/office/drawing/2014/main" id="{7A77D73F-A3A4-4395-8E7B-8530D67EB562}"/>
              </a:ext>
            </a:extLst>
          </p:cNvPr>
          <p:cNvGrpSpPr/>
          <p:nvPr userDrawn="1"/>
        </p:nvGrpSpPr>
        <p:grpSpPr>
          <a:xfrm rot="10800000">
            <a:off x="12561352" y="6187719"/>
            <a:ext cx="204332" cy="532624"/>
            <a:chOff x="12883230" y="3752058"/>
            <a:chExt cx="166020" cy="629938"/>
          </a:xfrm>
        </p:grpSpPr>
        <p:cxnSp>
          <p:nvCxnSpPr>
            <p:cNvPr id="9" name="Gerade Verbindung 11">
              <a:extLst>
                <a:ext uri="{FF2B5EF4-FFF2-40B4-BE49-F238E27FC236}">
                  <a16:creationId xmlns:a16="http://schemas.microsoft.com/office/drawing/2014/main" id="{DE9E4BBC-1CA4-45E8-AE39-0FA16D03C3F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Gerade Verbindung 12">
              <a:extLst>
                <a:ext uri="{FF2B5EF4-FFF2-40B4-BE49-F238E27FC236}">
                  <a16:creationId xmlns:a16="http://schemas.microsoft.com/office/drawing/2014/main" id="{724F7FF3-C526-4376-A084-F36DDD474F7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6" name="Logo_Motorsport">
            <a:extLst>
              <a:ext uri="{FF2B5EF4-FFF2-40B4-BE49-F238E27FC236}">
                <a16:creationId xmlns:a16="http://schemas.microsoft.com/office/drawing/2014/main" id="{297FECE0-0B58-47A8-AD4A-B81F47CD72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2" name="Logo">
            <a:extLst>
              <a:ext uri="{FF2B5EF4-FFF2-40B4-BE49-F238E27FC236}">
                <a16:creationId xmlns:a16="http://schemas.microsoft.com/office/drawing/2014/main" id="{F40B3754-57F9-48F3-BB59-987FA38F306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74800" y="6418800"/>
            <a:ext cx="1058400" cy="230400"/>
          </a:xfrm>
          <a:prstGeom prst="rect">
            <a:avLst/>
          </a:prstGeom>
        </p:spPr>
      </p:pic>
      <p:pic>
        <p:nvPicPr>
          <p:cNvPr id="3" name="Picture 2">
            <a:extLst>
              <a:ext uri="{FF2B5EF4-FFF2-40B4-BE49-F238E27FC236}">
                <a16:creationId xmlns:a16="http://schemas.microsoft.com/office/drawing/2014/main" id="{AFD81E61-5B5D-3C62-1475-1E4B1099F62B}"/>
              </a:ext>
            </a:extLst>
          </p:cNvPr>
          <p:cNvPicPr>
            <a:picLocks noChangeAspect="1"/>
          </p:cNvPicPr>
          <p:nvPr userDrawn="1"/>
        </p:nvPicPr>
        <p:blipFill>
          <a:blip r:embed="rId5"/>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3167938061"/>
      </p:ext>
    </p:extLst>
  </p:cSld>
  <p:clrMapOvr>
    <a:masterClrMapping/>
  </p:clrMapOvr>
  <p:extLst>
    <p:ext uri="{DCECCB84-F9BA-43D5-87BE-67443E8EF086}">
      <p15:sldGuideLst xmlns:p15="http://schemas.microsoft.com/office/powerpoint/2012/main">
        <p15:guide id="1" pos="332">
          <p15:clr>
            <a:srgbClr val="FBAE40"/>
          </p15:clr>
        </p15:guide>
        <p15:guide id="2" orient="horz" pos="3748">
          <p15:clr>
            <a:srgbClr val="FBAE40"/>
          </p15:clr>
        </p15:guide>
        <p15:guide id="3" orient="horz" pos="2320">
          <p15:clr>
            <a:srgbClr val="FBAE40"/>
          </p15:clr>
        </p15:guide>
        <p15:guide id="4" pos="5636">
          <p15:clr>
            <a:srgbClr val="FBAE40"/>
          </p15:clr>
        </p15:guide>
        <p15:guide id="5" orient="horz" pos="345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with pictu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1" name="Freihandform: Form 40">
            <a:extLst>
              <a:ext uri="{FF2B5EF4-FFF2-40B4-BE49-F238E27FC236}">
                <a16:creationId xmlns:a16="http://schemas.microsoft.com/office/drawing/2014/main" id="{22975758-D010-4F20-ADE2-EA85EBA82112}"/>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a:solidFill>
                <a:schemeClr val="tx1"/>
              </a:solidFill>
            </a:endParaRPr>
          </a:p>
        </p:txBody>
      </p:sp>
      <p:sp>
        <p:nvSpPr>
          <p:cNvPr id="4" name="DataOnTitle">
            <a:extLst>
              <a:ext uri="{FF2B5EF4-FFF2-40B4-BE49-F238E27FC236}">
                <a16:creationId xmlns:a16="http://schemas.microsoft.com/office/drawing/2014/main" id="{34379354-5C55-49F6-A6BC-C09B29E8A447}"/>
              </a:ext>
            </a:extLst>
          </p:cNvPr>
          <p:cNvSpPr txBox="1"/>
          <p:nvPr userDrawn="1"/>
        </p:nvSpPr>
        <p:spPr>
          <a:xfrm>
            <a:off x="-2" y="766800"/>
            <a:ext cx="6026400" cy="3348000"/>
          </a:xfrm>
          <a:prstGeom prst="rect">
            <a:avLst/>
          </a:prstGeom>
          <a:solidFill>
            <a:schemeClr val="tx2"/>
          </a:solidFill>
        </p:spPr>
        <p:txBody>
          <a:bodyPr wrap="square" lIns="514800" tIns="1908000" rIns="331200" rtlCol="0" anchor="t" anchorCtr="0">
            <a:noAutofit/>
          </a:bodyPr>
          <a:lstStyle/>
          <a:p>
            <a:pPr algn="l"/>
            <a:endParaRPr lang="en-US" sz="1600" noProof="1">
              <a:ln>
                <a:noFill/>
              </a:ln>
              <a:solidFill>
                <a:schemeClr val="lt2"/>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14350" y="1096786"/>
            <a:ext cx="4574488" cy="1540800"/>
          </a:xfrm>
          <a:prstGeom prst="rect">
            <a:avLst/>
          </a:prstGeom>
        </p:spPr>
        <p:txBody>
          <a:bodyPr lIns="0" tIns="45720" rIns="91440" bIns="45720" anchor="t" anchorCtr="0"/>
          <a:lstStyle>
            <a:lvl1pPr algn="l">
              <a:lnSpc>
                <a:spcPct val="90000"/>
              </a:lnSpc>
              <a:defRPr sz="3600" spc="0">
                <a:solidFill>
                  <a:schemeClr val="bg1"/>
                </a:solidFill>
                <a:latin typeface="Arial" panose="020B0604020202020204" pitchFamily="34" charset="0"/>
              </a:defRPr>
            </a:lvl1pPr>
          </a:lstStyle>
          <a:p>
            <a:r>
              <a:rPr lang="en-US" noProof="1"/>
              <a:t>Add presentation title</a:t>
            </a:r>
          </a:p>
        </p:txBody>
      </p:sp>
      <p:sp>
        <p:nvSpPr>
          <p:cNvPr id="7" name="Textfeld 32">
            <a:extLst>
              <a:ext uri="{FF2B5EF4-FFF2-40B4-BE49-F238E27FC236}">
                <a16:creationId xmlns:a16="http://schemas.microsoft.com/office/drawing/2014/main" id="{C50D179B-09C3-4930-92F8-23675EE7460B}"/>
              </a:ext>
            </a:extLst>
          </p:cNvPr>
          <p:cNvSpPr txBox="1"/>
          <p:nvPr userDrawn="1"/>
        </p:nvSpPr>
        <p:spPr>
          <a:xfrm>
            <a:off x="-2394062" y="1227741"/>
            <a:ext cx="1695914" cy="215444"/>
          </a:xfrm>
          <a:prstGeom prst="rect">
            <a:avLst/>
          </a:prstGeom>
          <a:noFill/>
        </p:spPr>
        <p:txBody>
          <a:bodyPr wrap="square" rtlCol="0">
            <a:spAutoFit/>
          </a:bodyPr>
          <a:lstStyle/>
          <a:p>
            <a:pPr algn="r">
              <a:spcAft>
                <a:spcPts val="600"/>
              </a:spcAft>
            </a:pPr>
            <a:r>
              <a:rPr lang="en-US" sz="800" dirty="0">
                <a:solidFill>
                  <a:schemeClr val="accent2"/>
                </a:solidFill>
              </a:rPr>
              <a:t>Short titles that cover only one or up to two lines should be used. The title should be aligned left and never centered.</a:t>
            </a:r>
          </a:p>
        </p:txBody>
      </p:sp>
      <p:grpSp>
        <p:nvGrpSpPr>
          <p:cNvPr id="13" name="Gruppieren 37">
            <a:extLst>
              <a:ext uri="{FF2B5EF4-FFF2-40B4-BE49-F238E27FC236}">
                <a16:creationId xmlns:a16="http://schemas.microsoft.com/office/drawing/2014/main" id="{556E1333-081E-4067-BC37-F35D99D461DF}"/>
              </a:ext>
            </a:extLst>
          </p:cNvPr>
          <p:cNvGrpSpPr/>
          <p:nvPr userDrawn="1"/>
        </p:nvGrpSpPr>
        <p:grpSpPr>
          <a:xfrm>
            <a:off x="-572229" y="1297630"/>
            <a:ext cx="204332" cy="532624"/>
            <a:chOff x="12883230" y="3752058"/>
            <a:chExt cx="166020" cy="629938"/>
          </a:xfrm>
        </p:grpSpPr>
        <p:cxnSp>
          <p:nvCxnSpPr>
            <p:cNvPr id="14" name="Gerade Verbindung 38">
              <a:extLst>
                <a:ext uri="{FF2B5EF4-FFF2-40B4-BE49-F238E27FC236}">
                  <a16:creationId xmlns:a16="http://schemas.microsoft.com/office/drawing/2014/main" id="{A89F0E87-0073-4D04-A48E-3A4AB98F695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Gerade Verbindung 39">
              <a:extLst>
                <a:ext uri="{FF2B5EF4-FFF2-40B4-BE49-F238E27FC236}">
                  <a16:creationId xmlns:a16="http://schemas.microsoft.com/office/drawing/2014/main" id="{2C8412B3-C7F8-4A06-98D2-046CAF6CAE9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44">
            <a:extLst>
              <a:ext uri="{FF2B5EF4-FFF2-40B4-BE49-F238E27FC236}">
                <a16:creationId xmlns:a16="http://schemas.microsoft.com/office/drawing/2014/main" id="{D8BD0A95-2B0B-47C6-A55F-C65D4251DE6D}"/>
              </a:ext>
            </a:extLst>
          </p:cNvPr>
          <p:cNvSpPr txBox="1"/>
          <p:nvPr userDrawn="1"/>
        </p:nvSpPr>
        <p:spPr>
          <a:xfrm>
            <a:off x="12912219" y="2833597"/>
            <a:ext cx="2699703" cy="215444"/>
          </a:xfrm>
          <a:prstGeom prst="rect">
            <a:avLst/>
          </a:prstGeom>
          <a:noFill/>
        </p:spPr>
        <p:txBody>
          <a:bodyPr wrap="square" rtlCol="0">
            <a:spAutoFit/>
          </a:bodyPr>
          <a:lstStyle/>
          <a:p>
            <a:pPr>
              <a:spcAft>
                <a:spcPts val="600"/>
              </a:spcAft>
            </a:pPr>
            <a:r>
              <a:rPr lang="en-US" sz="800" dirty="0">
                <a:solidFill>
                  <a:schemeClr val="accent2"/>
                </a:solidFill>
              </a:rPr>
              <a:t>Any picture can be used as a background. If there is no picture available, the title with pattern has to be used. Changing picture: </a:t>
            </a:r>
            <a:r>
              <a:rPr lang="en-US" sz="800" dirty="0" err="1">
                <a:solidFill>
                  <a:schemeClr val="accent2"/>
                </a:solidFill>
              </a:rPr>
              <a:t>MasterLayout</a:t>
            </a:r>
            <a:r>
              <a:rPr lang="en-US" sz="800" dirty="0">
                <a:solidFill>
                  <a:schemeClr val="accent2"/>
                </a:solidFill>
              </a:rPr>
              <a:t> tab &gt; Background image &gt; Insert... &gt;&gt; select picture </a:t>
            </a:r>
          </a:p>
        </p:txBody>
      </p:sp>
      <p:grpSp>
        <p:nvGrpSpPr>
          <p:cNvPr id="22" name="Gruppieren 45">
            <a:extLst>
              <a:ext uri="{FF2B5EF4-FFF2-40B4-BE49-F238E27FC236}">
                <a16:creationId xmlns:a16="http://schemas.microsoft.com/office/drawing/2014/main" id="{91266ACA-D2C8-473D-A372-94CBBA9DF960}"/>
              </a:ext>
            </a:extLst>
          </p:cNvPr>
          <p:cNvGrpSpPr/>
          <p:nvPr userDrawn="1"/>
        </p:nvGrpSpPr>
        <p:grpSpPr>
          <a:xfrm rot="10800000">
            <a:off x="12561352" y="2804518"/>
            <a:ext cx="204332" cy="532624"/>
            <a:chOff x="12883230" y="3752058"/>
            <a:chExt cx="166020" cy="629938"/>
          </a:xfrm>
        </p:grpSpPr>
        <p:cxnSp>
          <p:nvCxnSpPr>
            <p:cNvPr id="23" name="Gerade Verbindung 46">
              <a:extLst>
                <a:ext uri="{FF2B5EF4-FFF2-40B4-BE49-F238E27FC236}">
                  <a16:creationId xmlns:a16="http://schemas.microsoft.com/office/drawing/2014/main" id="{70FB68A8-1C18-4081-B47D-549D99D7BB2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7">
              <a:extLst>
                <a:ext uri="{FF2B5EF4-FFF2-40B4-BE49-F238E27FC236}">
                  <a16:creationId xmlns:a16="http://schemas.microsoft.com/office/drawing/2014/main" id="{2D05B174-348E-4902-8929-D7F4C1EC553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40">
            <a:extLst>
              <a:ext uri="{FF2B5EF4-FFF2-40B4-BE49-F238E27FC236}">
                <a16:creationId xmlns:a16="http://schemas.microsoft.com/office/drawing/2014/main" id="{39647BF4-00B1-48E2-913D-AC8714CF5E86}"/>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26" name="Gruppieren 41">
            <a:extLst>
              <a:ext uri="{FF2B5EF4-FFF2-40B4-BE49-F238E27FC236}">
                <a16:creationId xmlns:a16="http://schemas.microsoft.com/office/drawing/2014/main" id="{95A80A95-707B-46E5-B67D-4439C8FDFD9E}"/>
              </a:ext>
            </a:extLst>
          </p:cNvPr>
          <p:cNvGrpSpPr/>
          <p:nvPr userDrawn="1"/>
        </p:nvGrpSpPr>
        <p:grpSpPr>
          <a:xfrm rot="10800000">
            <a:off x="12561352" y="6187719"/>
            <a:ext cx="204332" cy="532624"/>
            <a:chOff x="12883230" y="3752058"/>
            <a:chExt cx="166020" cy="629938"/>
          </a:xfrm>
        </p:grpSpPr>
        <p:cxnSp>
          <p:nvCxnSpPr>
            <p:cNvPr id="27" name="Gerade Verbindung 42">
              <a:extLst>
                <a:ext uri="{FF2B5EF4-FFF2-40B4-BE49-F238E27FC236}">
                  <a16:creationId xmlns:a16="http://schemas.microsoft.com/office/drawing/2014/main" id="{8C991E71-C638-4F0E-B299-C41BACB2D65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43">
              <a:extLst>
                <a:ext uri="{FF2B5EF4-FFF2-40B4-BE49-F238E27FC236}">
                  <a16:creationId xmlns:a16="http://schemas.microsoft.com/office/drawing/2014/main" id="{2D017751-CBBC-48CF-8907-BC60E5D5867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0" name="Grafik 29" descr="Ein Bild, das Zeichnung enthält.  Automatisch generierte Beschreibung" hidden="1">
            <a:extLst>
              <a:ext uri="{FF2B5EF4-FFF2-40B4-BE49-F238E27FC236}">
                <a16:creationId xmlns:a16="http://schemas.microsoft.com/office/drawing/2014/main" id="{7EFA830D-0971-4322-91F1-BAE81FEC2C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8121" y="3159190"/>
            <a:ext cx="117652" cy="171319"/>
          </a:xfrm>
          <a:prstGeom prst="rect">
            <a:avLst/>
          </a:prstGeom>
        </p:spPr>
      </p:pic>
      <p:pic>
        <p:nvPicPr>
          <p:cNvPr id="32" name="Logo">
            <a:extLst>
              <a:ext uri="{FF2B5EF4-FFF2-40B4-BE49-F238E27FC236}">
                <a16:creationId xmlns:a16="http://schemas.microsoft.com/office/drawing/2014/main" id="{1A8223DF-8D87-4258-9BDA-98DA265E477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25200" y="6238800"/>
            <a:ext cx="1893600" cy="414000"/>
          </a:xfrm>
          <a:prstGeom prst="rect">
            <a:avLst/>
          </a:prstGeom>
        </p:spPr>
      </p:pic>
      <p:pic>
        <p:nvPicPr>
          <p:cNvPr id="34" name="Logo_Motorsport">
            <a:extLst>
              <a:ext uri="{FF2B5EF4-FFF2-40B4-BE49-F238E27FC236}">
                <a16:creationId xmlns:a16="http://schemas.microsoft.com/office/drawing/2014/main" id="{3E699EA7-F97D-4172-A6D6-E4DB8271DC7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35" name="Logo_Powertrain">
            <a:extLst>
              <a:ext uri="{FF2B5EF4-FFF2-40B4-BE49-F238E27FC236}">
                <a16:creationId xmlns:a16="http://schemas.microsoft.com/office/drawing/2014/main" id="{814ACFB4-9638-462E-8063-6F378B6D544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sp>
        <p:nvSpPr>
          <p:cNvPr id="16" name="Textplatzhalter 15">
            <a:extLst>
              <a:ext uri="{FF2B5EF4-FFF2-40B4-BE49-F238E27FC236}">
                <a16:creationId xmlns:a16="http://schemas.microsoft.com/office/drawing/2014/main" id="{8133CC7D-3DE4-4C25-9956-34F94CFD5124}"/>
              </a:ext>
            </a:extLst>
          </p:cNvPr>
          <p:cNvSpPr>
            <a:spLocks noGrp="1"/>
          </p:cNvSpPr>
          <p:nvPr>
            <p:ph type="body" sz="quarter" idx="10" hasCustomPrompt="1"/>
          </p:nvPr>
        </p:nvSpPr>
        <p:spPr>
          <a:xfrm>
            <a:off x="514800" y="2376000"/>
            <a:ext cx="4575600" cy="259200"/>
          </a:xfrm>
        </p:spPr>
        <p:txBody>
          <a:bodyPr anchor="b" anchorCtr="0"/>
          <a:lstStyle>
            <a:lvl1pPr marL="0" indent="0">
              <a:lnSpc>
                <a:spcPct val="100000"/>
              </a:lnSpc>
              <a:buNone/>
              <a:defRPr sz="1600">
                <a:solidFill>
                  <a:schemeClr val="bg1"/>
                </a:solidFill>
              </a:defRPr>
            </a:lvl1pPr>
          </a:lstStyle>
          <a:p>
            <a:pPr lvl="0"/>
            <a:r>
              <a:rPr lang="de-DE" dirty="0"/>
              <a:t> </a:t>
            </a:r>
            <a:endParaRPr lang="en-US" dirty="0"/>
          </a:p>
        </p:txBody>
      </p:sp>
      <p:grpSp>
        <p:nvGrpSpPr>
          <p:cNvPr id="29" name="Gruppieren 33">
            <a:extLst>
              <a:ext uri="{FF2B5EF4-FFF2-40B4-BE49-F238E27FC236}">
                <a16:creationId xmlns:a16="http://schemas.microsoft.com/office/drawing/2014/main" id="{DFA6074F-830D-4828-A18F-746EA49BC658}"/>
              </a:ext>
            </a:extLst>
          </p:cNvPr>
          <p:cNvGrpSpPr/>
          <p:nvPr userDrawn="1"/>
        </p:nvGrpSpPr>
        <p:grpSpPr>
          <a:xfrm>
            <a:off x="-572229" y="2492896"/>
            <a:ext cx="204332" cy="532624"/>
            <a:chOff x="12883230" y="3752058"/>
            <a:chExt cx="166020" cy="629938"/>
          </a:xfrm>
        </p:grpSpPr>
        <p:cxnSp>
          <p:nvCxnSpPr>
            <p:cNvPr id="31" name="Gerade Verbindung 34">
              <a:extLst>
                <a:ext uri="{FF2B5EF4-FFF2-40B4-BE49-F238E27FC236}">
                  <a16:creationId xmlns:a16="http://schemas.microsoft.com/office/drawing/2014/main" id="{B315D420-70FF-477D-B7AC-544CE4B66DAA}"/>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Gerade Verbindung 35">
              <a:extLst>
                <a:ext uri="{FF2B5EF4-FFF2-40B4-BE49-F238E27FC236}">
                  <a16:creationId xmlns:a16="http://schemas.microsoft.com/office/drawing/2014/main" id="{525C67A9-DFCB-40B5-A203-04D9D3DB9834}"/>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6" name="Textfeld 36">
            <a:extLst>
              <a:ext uri="{FF2B5EF4-FFF2-40B4-BE49-F238E27FC236}">
                <a16:creationId xmlns:a16="http://schemas.microsoft.com/office/drawing/2014/main" id="{F6A892CE-1C0E-4954-839F-65605AD0DE70}"/>
              </a:ext>
            </a:extLst>
          </p:cNvPr>
          <p:cNvSpPr txBox="1"/>
          <p:nvPr userDrawn="1"/>
        </p:nvSpPr>
        <p:spPr>
          <a:xfrm>
            <a:off x="-2126456" y="2599456"/>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grpSp>
        <p:nvGrpSpPr>
          <p:cNvPr id="37" name="Gruppieren 33">
            <a:extLst>
              <a:ext uri="{FF2B5EF4-FFF2-40B4-BE49-F238E27FC236}">
                <a16:creationId xmlns:a16="http://schemas.microsoft.com/office/drawing/2014/main" id="{A358AE76-B645-4853-901F-ED5FE8209C6C}"/>
              </a:ext>
            </a:extLst>
          </p:cNvPr>
          <p:cNvGrpSpPr/>
          <p:nvPr userDrawn="1"/>
        </p:nvGrpSpPr>
        <p:grpSpPr>
          <a:xfrm>
            <a:off x="-572229" y="3068960"/>
            <a:ext cx="204332" cy="532624"/>
            <a:chOff x="12883230" y="3752058"/>
            <a:chExt cx="166020" cy="629938"/>
          </a:xfrm>
        </p:grpSpPr>
        <p:cxnSp>
          <p:nvCxnSpPr>
            <p:cNvPr id="38" name="Gerade Verbindung 34">
              <a:extLst>
                <a:ext uri="{FF2B5EF4-FFF2-40B4-BE49-F238E27FC236}">
                  <a16:creationId xmlns:a16="http://schemas.microsoft.com/office/drawing/2014/main" id="{CF51EED6-5896-45FB-AFC6-FB4ED74F6FF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Gerade Verbindung 35">
              <a:extLst>
                <a:ext uri="{FF2B5EF4-FFF2-40B4-BE49-F238E27FC236}">
                  <a16:creationId xmlns:a16="http://schemas.microsoft.com/office/drawing/2014/main" id="{C47D2D81-EE15-47A3-9AB2-21EA76E6A13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0" name="Textfeld 36">
            <a:extLst>
              <a:ext uri="{FF2B5EF4-FFF2-40B4-BE49-F238E27FC236}">
                <a16:creationId xmlns:a16="http://schemas.microsoft.com/office/drawing/2014/main" id="{18D46866-D3B0-40CA-9796-51F5F9715E05}"/>
              </a:ext>
            </a:extLst>
          </p:cNvPr>
          <p:cNvSpPr txBox="1"/>
          <p:nvPr userDrawn="1"/>
        </p:nvSpPr>
        <p:spPr>
          <a:xfrm>
            <a:off x="-2126456" y="3175520"/>
            <a:ext cx="1557126" cy="215444"/>
          </a:xfrm>
          <a:prstGeom prst="rect">
            <a:avLst/>
          </a:prstGeom>
          <a:noFill/>
        </p:spPr>
        <p:txBody>
          <a:bodyPr wrap="square" rtlCol="0">
            <a:spAutoFit/>
          </a:bodyPr>
          <a:lstStyle/>
          <a:p>
            <a:pPr>
              <a:spcAft>
                <a:spcPts val="600"/>
              </a:spcAft>
            </a:pPr>
            <a:r>
              <a:rPr lang="en-US" sz="800">
                <a:solidFill>
                  <a:schemeClr val="accent2"/>
                </a:solidFill>
              </a:rPr>
              <a:t>The flag is placed at the edge of the slide and is fixed in its size.</a:t>
            </a:r>
            <a:endParaRPr lang="en-US" sz="800" dirty="0">
              <a:solidFill>
                <a:schemeClr val="accent2"/>
              </a:solidFill>
            </a:endParaRPr>
          </a:p>
        </p:txBody>
      </p:sp>
      <p:pic>
        <p:nvPicPr>
          <p:cNvPr id="3" name="Picture 2">
            <a:extLst>
              <a:ext uri="{FF2B5EF4-FFF2-40B4-BE49-F238E27FC236}">
                <a16:creationId xmlns:a16="http://schemas.microsoft.com/office/drawing/2014/main" id="{CE7A1F01-ED05-CFDB-C402-7CB6EF01D6AE}"/>
              </a:ext>
            </a:extLst>
          </p:cNvPr>
          <p:cNvPicPr>
            <a:picLocks noChangeAspect="1"/>
          </p:cNvPicPr>
          <p:nvPr userDrawn="1"/>
        </p:nvPicPr>
        <p:blipFill>
          <a:blip r:embed="rId6"/>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1980320614"/>
      </p:ext>
    </p:extLst>
  </p:cSld>
  <p:clrMapOvr>
    <a:masterClrMapping/>
  </p:clrMapOvr>
  <p:extLst>
    <p:ext uri="{DCECCB84-F9BA-43D5-87BE-67443E8EF086}">
      <p15:sldGuideLst xmlns:p15="http://schemas.microsoft.com/office/powerpoint/2012/main">
        <p15:guide id="1" pos="320">
          <p15:clr>
            <a:srgbClr val="FBAE40"/>
          </p15:clr>
        </p15:guide>
        <p15:guide id="2" orient="horz" pos="689">
          <p15:clr>
            <a:srgbClr val="FBAE40"/>
          </p15:clr>
        </p15:guide>
        <p15:guide id="3" orient="horz" pos="3748">
          <p15:clr>
            <a:srgbClr val="FBAE40"/>
          </p15:clr>
        </p15:guide>
        <p15:guide id="4" pos="3206">
          <p15:clr>
            <a:srgbClr val="FBAE40"/>
          </p15:clr>
        </p15:guide>
        <p15:guide id="6" orient="horz" pos="13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with pattern">
    <p:spTree>
      <p:nvGrpSpPr>
        <p:cNvPr id="1" name=""/>
        <p:cNvGrpSpPr/>
        <p:nvPr/>
      </p:nvGrpSpPr>
      <p:grpSpPr>
        <a:xfrm>
          <a:off x="0" y="0"/>
          <a:ext cx="0" cy="0"/>
          <a:chOff x="0" y="0"/>
          <a:chExt cx="0" cy="0"/>
        </a:xfrm>
      </p:grpSpPr>
      <p:sp>
        <p:nvSpPr>
          <p:cNvPr id="32" name="Freihandform: Form 31">
            <a:extLst>
              <a:ext uri="{FF2B5EF4-FFF2-40B4-BE49-F238E27FC236}">
                <a16:creationId xmlns:a16="http://schemas.microsoft.com/office/drawing/2014/main" id="{4307BEF7-215A-4833-A40E-EA23FEA93FE2}"/>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err="1">
              <a:solidFill>
                <a:schemeClr val="tx1"/>
              </a:solidFill>
            </a:endParaRPr>
          </a:p>
        </p:txBody>
      </p:sp>
      <p:pic>
        <p:nvPicPr>
          <p:cNvPr id="15" name="Pattern" descr="Ein Bild, das Gebäude, Wabe, weiß, schwarz enthält.  Automatisch generierte Beschreibung">
            <a:extLst>
              <a:ext uri="{FF2B5EF4-FFF2-40B4-BE49-F238E27FC236}">
                <a16:creationId xmlns:a16="http://schemas.microsoft.com/office/drawing/2014/main" id="{AA3D2F2C-2005-4C4A-8DA6-A1988AF78250}"/>
              </a:ext>
            </a:extLst>
          </p:cNvPr>
          <p:cNvPicPr>
            <a:picLocks noChangeAspect="1"/>
          </p:cNvPicPr>
          <p:nvPr userDrawn="1"/>
        </p:nvPicPr>
        <p:blipFill rotWithShape="1">
          <a:blip r:embed="rId2">
            <a:alphaModFix amt="90000"/>
          </a:blip>
          <a:srcRect l="36427" t="30682" r="19252" b="40768"/>
          <a:stretch/>
        </p:blipFill>
        <p:spPr>
          <a:xfrm rot="10800000">
            <a:off x="0" y="0"/>
            <a:ext cx="12192000" cy="5949950"/>
          </a:xfrm>
          <a:prstGeom prst="rect">
            <a:avLst/>
          </a:prstGeom>
        </p:spPr>
      </p:pic>
      <p:sp>
        <p:nvSpPr>
          <p:cNvPr id="9" name="DataOnTitle">
            <a:extLst>
              <a:ext uri="{FF2B5EF4-FFF2-40B4-BE49-F238E27FC236}">
                <a16:creationId xmlns:a16="http://schemas.microsoft.com/office/drawing/2014/main" id="{399C22F7-C5B6-411F-AED7-E6BDFD1C7BE4}"/>
              </a:ext>
            </a:extLst>
          </p:cNvPr>
          <p:cNvSpPr txBox="1"/>
          <p:nvPr userDrawn="1"/>
        </p:nvSpPr>
        <p:spPr>
          <a:xfrm>
            <a:off x="-2" y="759600"/>
            <a:ext cx="6987600" cy="2862000"/>
          </a:xfrm>
          <a:prstGeom prst="rect">
            <a:avLst/>
          </a:prstGeom>
          <a:solidFill>
            <a:schemeClr val="tx2"/>
          </a:solidFill>
        </p:spPr>
        <p:txBody>
          <a:bodyPr wrap="square" lIns="514800" tIns="1908000" rIns="331200" rtlCol="0" anchor="t" anchorCtr="0">
            <a:noAutofit/>
          </a:bodyPr>
          <a:lstStyle/>
          <a:p>
            <a:pPr algn="l"/>
            <a:r>
              <a:rPr kumimoji="0" lang="en-US" sz="1600" b="0" i="0" u="none" strike="noStrike" kern="1200" cap="none" spc="0" normalizeH="0" baseline="0" noProof="1">
                <a:ln>
                  <a:noFill/>
                </a:ln>
                <a:solidFill>
                  <a:schemeClr val="lt2"/>
                </a:solidFill>
                <a:effectLst/>
                <a:uLnTx/>
                <a:uFillTx/>
                <a:latin typeface="+mn-lt"/>
                <a:ea typeface="+mn-ea"/>
                <a:cs typeface="+mn-cs"/>
              </a:rPr>
              <a:t>Durgesh Babbar | Company Secretary | 2023/03/22</a:t>
            </a:r>
            <a:endParaRPr lang="en-US" sz="1600" noProof="1">
              <a:ln>
                <a:noFill/>
              </a:ln>
              <a:solidFill>
                <a:schemeClr val="lt2"/>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15424" y="1096786"/>
            <a:ext cx="5652014" cy="1540800"/>
          </a:xfrm>
          <a:prstGeom prst="rect">
            <a:avLst/>
          </a:prstGeom>
        </p:spPr>
        <p:txBody>
          <a:bodyPr lIns="0" tIns="45720" rIns="91440" bIns="45720" anchor="t" anchorCtr="0"/>
          <a:lstStyle>
            <a:lvl1pPr algn="l">
              <a:lnSpc>
                <a:spcPct val="90000"/>
              </a:lnSpc>
              <a:defRPr sz="3600" spc="0">
                <a:solidFill>
                  <a:schemeClr val="bg1"/>
                </a:solidFill>
                <a:latin typeface="Arial" panose="020B0604020202020204" pitchFamily="34" charset="0"/>
              </a:defRPr>
            </a:lvl1pPr>
          </a:lstStyle>
          <a:p>
            <a:r>
              <a:rPr lang="en-US" noProof="1"/>
              <a:t>Add presentation title</a:t>
            </a:r>
          </a:p>
        </p:txBody>
      </p:sp>
      <p:sp>
        <p:nvSpPr>
          <p:cNvPr id="4" name="Text Placeholder 3">
            <a:extLst>
              <a:ext uri="{FF2B5EF4-FFF2-40B4-BE49-F238E27FC236}">
                <a16:creationId xmlns:a16="http://schemas.microsoft.com/office/drawing/2014/main" id="{2DC163EC-AD9D-49D1-BB72-BDF3530173D8}"/>
              </a:ext>
            </a:extLst>
          </p:cNvPr>
          <p:cNvSpPr>
            <a:spLocks noGrp="1"/>
          </p:cNvSpPr>
          <p:nvPr>
            <p:ph type="body" sz="quarter" idx="17"/>
          </p:nvPr>
        </p:nvSpPr>
        <p:spPr>
          <a:xfrm>
            <a:off x="7124677" y="759600"/>
            <a:ext cx="2862000" cy="2865600"/>
          </a:xfrm>
          <a:solidFill>
            <a:schemeClr val="bg1"/>
          </a:solidFill>
        </p:spPr>
        <p:txBody>
          <a:bodyPr/>
          <a:lstStyle>
            <a:lvl1pPr marL="0" indent="0">
              <a:buFontTx/>
              <a:buNone/>
              <a:defRPr>
                <a:noFill/>
              </a:defRPr>
            </a:lvl1pPr>
            <a:lvl2pPr marL="166686" indent="0">
              <a:buFontTx/>
              <a:buNone/>
              <a:defRPr/>
            </a:lvl2pPr>
            <a:lvl3pPr marL="333373" indent="0">
              <a:buFontTx/>
              <a:buNone/>
              <a:defRPr/>
            </a:lvl3pPr>
            <a:lvl4pPr marL="501250" indent="0">
              <a:buFontTx/>
              <a:buNone/>
              <a:defRPr/>
            </a:lvl4pPr>
            <a:lvl5pPr marL="667937" indent="0">
              <a:buFontTx/>
              <a:buNone/>
              <a:defRPr/>
            </a:lvl5pPr>
          </a:lstStyle>
          <a:p>
            <a:pPr lvl="0"/>
            <a:r>
              <a:rPr lang="en-US" noProof="1"/>
              <a:t>Click to edit Master text styles</a:t>
            </a:r>
          </a:p>
        </p:txBody>
      </p:sp>
      <p:sp>
        <p:nvSpPr>
          <p:cNvPr id="6" name="Picture Placeholder 5">
            <a:extLst>
              <a:ext uri="{FF2B5EF4-FFF2-40B4-BE49-F238E27FC236}">
                <a16:creationId xmlns:a16="http://schemas.microsoft.com/office/drawing/2014/main" id="{A84FCCB1-7043-467D-A867-C1498B616AF9}"/>
              </a:ext>
            </a:extLst>
          </p:cNvPr>
          <p:cNvSpPr>
            <a:spLocks noGrp="1"/>
          </p:cNvSpPr>
          <p:nvPr>
            <p:ph type="pic" sz="quarter" idx="1"/>
          </p:nvPr>
        </p:nvSpPr>
        <p:spPr>
          <a:xfrm>
            <a:off x="7232400" y="867600"/>
            <a:ext cx="2646000" cy="2649600"/>
          </a:xfrm>
          <a:noFill/>
        </p:spPr>
        <p:txBody>
          <a:bodyPr/>
          <a:lstStyle>
            <a:lvl1pPr marL="0" indent="0">
              <a:buFontTx/>
              <a:buNone/>
              <a:defRPr>
                <a:noFill/>
              </a:defRPr>
            </a:lvl1pPr>
          </a:lstStyle>
          <a:p>
            <a:r>
              <a:rPr lang="en-US"/>
              <a:t>Click icon to add picture</a:t>
            </a:r>
            <a:endParaRPr lang="de-DE"/>
          </a:p>
        </p:txBody>
      </p:sp>
      <p:sp>
        <p:nvSpPr>
          <p:cNvPr id="10" name="Textfeld 21">
            <a:extLst>
              <a:ext uri="{FF2B5EF4-FFF2-40B4-BE49-F238E27FC236}">
                <a16:creationId xmlns:a16="http://schemas.microsoft.com/office/drawing/2014/main" id="{176FD09D-6EB3-4E8A-8BA7-087A620F4951}"/>
              </a:ext>
            </a:extLst>
          </p:cNvPr>
          <p:cNvSpPr txBox="1"/>
          <p:nvPr userDrawn="1"/>
        </p:nvSpPr>
        <p:spPr>
          <a:xfrm>
            <a:off x="12865013" y="1954097"/>
            <a:ext cx="2474454" cy="215444"/>
          </a:xfrm>
          <a:prstGeom prst="rect">
            <a:avLst/>
          </a:prstGeom>
          <a:noFill/>
        </p:spPr>
        <p:txBody>
          <a:bodyPr wrap="square" rtlCol="0" anchor="t">
            <a:spAutoFit/>
          </a:bodyPr>
          <a:lstStyle/>
          <a:p>
            <a:pPr>
              <a:spcAft>
                <a:spcPts val="600"/>
              </a:spcAft>
            </a:pPr>
            <a:r>
              <a:rPr lang="en-US" sz="800">
                <a:solidFill>
                  <a:schemeClr val="accent2"/>
                </a:solidFill>
              </a:rPr>
              <a:t>The white logo box is optional. Here, a key visual or a MAHLE Sub-Brand logo can be placed. If the white box is not needed, it should be deleted.</a:t>
            </a:r>
            <a:endParaRPr lang="en-US" sz="800" dirty="0">
              <a:solidFill>
                <a:schemeClr val="accent2"/>
              </a:solidFill>
            </a:endParaRPr>
          </a:p>
        </p:txBody>
      </p:sp>
      <p:grpSp>
        <p:nvGrpSpPr>
          <p:cNvPr id="12" name="Gruppieren 22">
            <a:extLst>
              <a:ext uri="{FF2B5EF4-FFF2-40B4-BE49-F238E27FC236}">
                <a16:creationId xmlns:a16="http://schemas.microsoft.com/office/drawing/2014/main" id="{DEF5F858-AE48-4991-A4D2-FEB0607B028A}"/>
              </a:ext>
            </a:extLst>
          </p:cNvPr>
          <p:cNvGrpSpPr/>
          <p:nvPr userDrawn="1"/>
        </p:nvGrpSpPr>
        <p:grpSpPr>
          <a:xfrm rot="10800000">
            <a:off x="12561352" y="1957873"/>
            <a:ext cx="204332" cy="532624"/>
            <a:chOff x="12883230" y="3752058"/>
            <a:chExt cx="166020" cy="629938"/>
          </a:xfrm>
        </p:grpSpPr>
        <p:cxnSp>
          <p:nvCxnSpPr>
            <p:cNvPr id="13" name="Gerade Verbindung 23">
              <a:extLst>
                <a:ext uri="{FF2B5EF4-FFF2-40B4-BE49-F238E27FC236}">
                  <a16:creationId xmlns:a16="http://schemas.microsoft.com/office/drawing/2014/main" id="{33F4B4B6-B7DE-44E2-9712-62F5150DA3D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24">
              <a:extLst>
                <a:ext uri="{FF2B5EF4-FFF2-40B4-BE49-F238E27FC236}">
                  <a16:creationId xmlns:a16="http://schemas.microsoft.com/office/drawing/2014/main" id="{C85CBB6F-0BA2-4818-93A1-CEBE781BF61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28">
            <a:extLst>
              <a:ext uri="{FF2B5EF4-FFF2-40B4-BE49-F238E27FC236}">
                <a16:creationId xmlns:a16="http://schemas.microsoft.com/office/drawing/2014/main" id="{8CDB3B0F-816A-439D-86F8-854544DBD73B}"/>
              </a:ext>
            </a:extLst>
          </p:cNvPr>
          <p:cNvSpPr txBox="1"/>
          <p:nvPr userDrawn="1"/>
        </p:nvSpPr>
        <p:spPr>
          <a:xfrm>
            <a:off x="-2394062" y="1227741"/>
            <a:ext cx="1695914" cy="215444"/>
          </a:xfrm>
          <a:prstGeom prst="rect">
            <a:avLst/>
          </a:prstGeom>
          <a:noFill/>
        </p:spPr>
        <p:txBody>
          <a:bodyPr wrap="square" rtlCol="0">
            <a:spAutoFit/>
          </a:bodyPr>
          <a:lstStyle/>
          <a:p>
            <a:pPr algn="r">
              <a:spcAft>
                <a:spcPts val="600"/>
              </a:spcAft>
            </a:pPr>
            <a:r>
              <a:rPr lang="en-US" sz="800">
                <a:solidFill>
                  <a:schemeClr val="accent2"/>
                </a:solidFill>
              </a:rPr>
              <a:t>Short titles that cover only one or up to two lines should be used. The title should be aligned left and never centered.</a:t>
            </a:r>
            <a:endParaRPr lang="en-US" sz="800" dirty="0">
              <a:solidFill>
                <a:schemeClr val="accent2"/>
              </a:solidFill>
            </a:endParaRPr>
          </a:p>
        </p:txBody>
      </p:sp>
      <p:grpSp>
        <p:nvGrpSpPr>
          <p:cNvPr id="22" name="Gruppieren 33">
            <a:extLst>
              <a:ext uri="{FF2B5EF4-FFF2-40B4-BE49-F238E27FC236}">
                <a16:creationId xmlns:a16="http://schemas.microsoft.com/office/drawing/2014/main" id="{6FFAE7E5-926B-4C6A-A607-BC7D085B87EC}"/>
              </a:ext>
            </a:extLst>
          </p:cNvPr>
          <p:cNvGrpSpPr/>
          <p:nvPr userDrawn="1"/>
        </p:nvGrpSpPr>
        <p:grpSpPr>
          <a:xfrm>
            <a:off x="-572229" y="1297630"/>
            <a:ext cx="204332" cy="532624"/>
            <a:chOff x="12883230" y="3752058"/>
            <a:chExt cx="166020" cy="629938"/>
          </a:xfrm>
        </p:grpSpPr>
        <p:cxnSp>
          <p:nvCxnSpPr>
            <p:cNvPr id="23" name="Gerade Verbindung 34">
              <a:extLst>
                <a:ext uri="{FF2B5EF4-FFF2-40B4-BE49-F238E27FC236}">
                  <a16:creationId xmlns:a16="http://schemas.microsoft.com/office/drawing/2014/main" id="{DCFB169F-DBF3-4EDF-88A2-444DAF5864A3}"/>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35">
              <a:extLst>
                <a:ext uri="{FF2B5EF4-FFF2-40B4-BE49-F238E27FC236}">
                  <a16:creationId xmlns:a16="http://schemas.microsoft.com/office/drawing/2014/main" id="{FF359F1A-9A2F-433A-A9F5-E633DAA4D7E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36">
            <a:extLst>
              <a:ext uri="{FF2B5EF4-FFF2-40B4-BE49-F238E27FC236}">
                <a16:creationId xmlns:a16="http://schemas.microsoft.com/office/drawing/2014/main" id="{43F5288D-A6D1-4967-B246-95F3FF6D2035}"/>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26" name="Gruppieren 37">
            <a:extLst>
              <a:ext uri="{FF2B5EF4-FFF2-40B4-BE49-F238E27FC236}">
                <a16:creationId xmlns:a16="http://schemas.microsoft.com/office/drawing/2014/main" id="{ED152A56-05E0-4C69-9A10-E1DB83B86303}"/>
              </a:ext>
            </a:extLst>
          </p:cNvPr>
          <p:cNvGrpSpPr/>
          <p:nvPr userDrawn="1"/>
        </p:nvGrpSpPr>
        <p:grpSpPr>
          <a:xfrm rot="10800000">
            <a:off x="12561352" y="6187719"/>
            <a:ext cx="204332" cy="532624"/>
            <a:chOff x="12883230" y="3752058"/>
            <a:chExt cx="166020" cy="629938"/>
          </a:xfrm>
        </p:grpSpPr>
        <p:cxnSp>
          <p:nvCxnSpPr>
            <p:cNvPr id="27" name="Gerade Verbindung 38">
              <a:extLst>
                <a:ext uri="{FF2B5EF4-FFF2-40B4-BE49-F238E27FC236}">
                  <a16:creationId xmlns:a16="http://schemas.microsoft.com/office/drawing/2014/main" id="{3B1F3DB9-6B0D-49C4-B294-DA7AAB4E84C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39">
              <a:extLst>
                <a:ext uri="{FF2B5EF4-FFF2-40B4-BE49-F238E27FC236}">
                  <a16:creationId xmlns:a16="http://schemas.microsoft.com/office/drawing/2014/main" id="{4BFB8D15-C291-4D35-AFBF-DFB2111AD92D}"/>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1" name="Grafik 30" descr="Ein Bild, das Zeichnung enthält.  Automatisch generierte Beschreibung" hidden="1">
            <a:extLst>
              <a:ext uri="{FF2B5EF4-FFF2-40B4-BE49-F238E27FC236}">
                <a16:creationId xmlns:a16="http://schemas.microsoft.com/office/drawing/2014/main" id="{F2608C09-AAB0-4AD3-9E66-CC915170DA0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65" y="3092091"/>
            <a:ext cx="117652" cy="171319"/>
          </a:xfrm>
          <a:prstGeom prst="rect">
            <a:avLst/>
          </a:prstGeom>
        </p:spPr>
      </p:pic>
      <p:pic>
        <p:nvPicPr>
          <p:cNvPr id="29" name="Logo">
            <a:extLst>
              <a:ext uri="{FF2B5EF4-FFF2-40B4-BE49-F238E27FC236}">
                <a16:creationId xmlns:a16="http://schemas.microsoft.com/office/drawing/2014/main" id="{EB86D5BC-CA32-4C70-908B-CEEA8C0D3D7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25200" y="6238800"/>
            <a:ext cx="1893600" cy="414000"/>
          </a:xfrm>
          <a:prstGeom prst="rect">
            <a:avLst/>
          </a:prstGeom>
        </p:spPr>
      </p:pic>
      <p:pic>
        <p:nvPicPr>
          <p:cNvPr id="34" name="Logo_Motorsport">
            <a:extLst>
              <a:ext uri="{FF2B5EF4-FFF2-40B4-BE49-F238E27FC236}">
                <a16:creationId xmlns:a16="http://schemas.microsoft.com/office/drawing/2014/main" id="{4397309C-DF2F-42A3-94BC-10915F6DDBC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35" name="Logo_Powertrain">
            <a:extLst>
              <a:ext uri="{FF2B5EF4-FFF2-40B4-BE49-F238E27FC236}">
                <a16:creationId xmlns:a16="http://schemas.microsoft.com/office/drawing/2014/main" id="{99365EF5-F914-40B5-8350-6F38BF01014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sp>
        <p:nvSpPr>
          <p:cNvPr id="5" name="Textplatzhalter 4">
            <a:extLst>
              <a:ext uri="{FF2B5EF4-FFF2-40B4-BE49-F238E27FC236}">
                <a16:creationId xmlns:a16="http://schemas.microsoft.com/office/drawing/2014/main" id="{D02AFD68-8FD0-4167-A22F-1A3794822A59}"/>
              </a:ext>
            </a:extLst>
          </p:cNvPr>
          <p:cNvSpPr>
            <a:spLocks noGrp="1"/>
          </p:cNvSpPr>
          <p:nvPr>
            <p:ph type="body" sz="quarter" idx="18" hasCustomPrompt="1"/>
          </p:nvPr>
        </p:nvSpPr>
        <p:spPr>
          <a:xfrm>
            <a:off x="514800" y="2379600"/>
            <a:ext cx="5652000" cy="259200"/>
          </a:xfrm>
        </p:spPr>
        <p:txBody>
          <a:bodyPr anchor="b" anchorCtr="0"/>
          <a:lstStyle>
            <a:lvl1pPr marL="0" indent="0">
              <a:lnSpc>
                <a:spcPct val="100000"/>
              </a:lnSpc>
              <a:buNone/>
              <a:defRPr sz="1600">
                <a:solidFill>
                  <a:schemeClr val="bg1"/>
                </a:solidFill>
              </a:defRPr>
            </a:lvl1pPr>
          </a:lstStyle>
          <a:p>
            <a:pPr lvl="0"/>
            <a:r>
              <a:rPr lang="de-DE" dirty="0"/>
              <a:t> </a:t>
            </a:r>
            <a:endParaRPr lang="en-US" dirty="0"/>
          </a:p>
        </p:txBody>
      </p:sp>
      <p:grpSp>
        <p:nvGrpSpPr>
          <p:cNvPr id="37" name="Gruppieren 33">
            <a:extLst>
              <a:ext uri="{FF2B5EF4-FFF2-40B4-BE49-F238E27FC236}">
                <a16:creationId xmlns:a16="http://schemas.microsoft.com/office/drawing/2014/main" id="{261A00F2-8D7C-4C8A-B67B-3A89B09EFDD5}"/>
              </a:ext>
            </a:extLst>
          </p:cNvPr>
          <p:cNvGrpSpPr/>
          <p:nvPr userDrawn="1"/>
        </p:nvGrpSpPr>
        <p:grpSpPr>
          <a:xfrm>
            <a:off x="-572229" y="3068960"/>
            <a:ext cx="204332" cy="532624"/>
            <a:chOff x="12883230" y="3752058"/>
            <a:chExt cx="166020" cy="629938"/>
          </a:xfrm>
        </p:grpSpPr>
        <p:cxnSp>
          <p:nvCxnSpPr>
            <p:cNvPr id="38" name="Gerade Verbindung 34">
              <a:extLst>
                <a:ext uri="{FF2B5EF4-FFF2-40B4-BE49-F238E27FC236}">
                  <a16:creationId xmlns:a16="http://schemas.microsoft.com/office/drawing/2014/main" id="{8F4863CC-2030-4222-BE65-21018F89E0C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Gerade Verbindung 35">
              <a:extLst>
                <a:ext uri="{FF2B5EF4-FFF2-40B4-BE49-F238E27FC236}">
                  <a16:creationId xmlns:a16="http://schemas.microsoft.com/office/drawing/2014/main" id="{DF75C7C0-E9FF-40CB-8298-D8B28F4E0FF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0" name="Textfeld 36">
            <a:extLst>
              <a:ext uri="{FF2B5EF4-FFF2-40B4-BE49-F238E27FC236}">
                <a16:creationId xmlns:a16="http://schemas.microsoft.com/office/drawing/2014/main" id="{1177F815-8EE9-425A-919D-A9CADB5746BA}"/>
              </a:ext>
            </a:extLst>
          </p:cNvPr>
          <p:cNvSpPr txBox="1"/>
          <p:nvPr userDrawn="1"/>
        </p:nvSpPr>
        <p:spPr>
          <a:xfrm>
            <a:off x="-2126456" y="3175520"/>
            <a:ext cx="1557126" cy="215444"/>
          </a:xfrm>
          <a:prstGeom prst="rect">
            <a:avLst/>
          </a:prstGeom>
          <a:noFill/>
        </p:spPr>
        <p:txBody>
          <a:bodyPr wrap="square" rtlCol="0">
            <a:spAutoFit/>
          </a:bodyPr>
          <a:lstStyle/>
          <a:p>
            <a:pPr>
              <a:spcAft>
                <a:spcPts val="600"/>
              </a:spcAft>
            </a:pPr>
            <a:r>
              <a:rPr lang="en-US" sz="800">
                <a:solidFill>
                  <a:schemeClr val="accent2"/>
                </a:solidFill>
              </a:rPr>
              <a:t>The flag is placed at the edge of the slide and is fixed in its size.</a:t>
            </a:r>
            <a:endParaRPr lang="en-US" sz="800" dirty="0">
              <a:solidFill>
                <a:schemeClr val="accent2"/>
              </a:solidFill>
            </a:endParaRPr>
          </a:p>
        </p:txBody>
      </p:sp>
      <p:grpSp>
        <p:nvGrpSpPr>
          <p:cNvPr id="41" name="Gruppieren 33">
            <a:extLst>
              <a:ext uri="{FF2B5EF4-FFF2-40B4-BE49-F238E27FC236}">
                <a16:creationId xmlns:a16="http://schemas.microsoft.com/office/drawing/2014/main" id="{3E0A60E6-D653-4E76-B581-36A56CBB5F08}"/>
              </a:ext>
            </a:extLst>
          </p:cNvPr>
          <p:cNvGrpSpPr/>
          <p:nvPr userDrawn="1"/>
        </p:nvGrpSpPr>
        <p:grpSpPr>
          <a:xfrm>
            <a:off x="-572229" y="2492896"/>
            <a:ext cx="204332" cy="532624"/>
            <a:chOff x="12883230" y="3752058"/>
            <a:chExt cx="166020" cy="629938"/>
          </a:xfrm>
        </p:grpSpPr>
        <p:cxnSp>
          <p:nvCxnSpPr>
            <p:cNvPr id="42" name="Gerade Verbindung 34">
              <a:extLst>
                <a:ext uri="{FF2B5EF4-FFF2-40B4-BE49-F238E27FC236}">
                  <a16:creationId xmlns:a16="http://schemas.microsoft.com/office/drawing/2014/main" id="{95F73917-4AE9-4699-A208-26E8FEA629FF}"/>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Gerade Verbindung 35">
              <a:extLst>
                <a:ext uri="{FF2B5EF4-FFF2-40B4-BE49-F238E27FC236}">
                  <a16:creationId xmlns:a16="http://schemas.microsoft.com/office/drawing/2014/main" id="{FD9DF246-2589-4737-A7FA-E293C1DEB22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4" name="Textfeld 36">
            <a:extLst>
              <a:ext uri="{FF2B5EF4-FFF2-40B4-BE49-F238E27FC236}">
                <a16:creationId xmlns:a16="http://schemas.microsoft.com/office/drawing/2014/main" id="{6FF99542-E337-4F84-BB16-D8F8B7A446DF}"/>
              </a:ext>
            </a:extLst>
          </p:cNvPr>
          <p:cNvSpPr txBox="1"/>
          <p:nvPr userDrawn="1"/>
        </p:nvSpPr>
        <p:spPr>
          <a:xfrm>
            <a:off x="-2126456" y="2599456"/>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pic>
        <p:nvPicPr>
          <p:cNvPr id="3" name="Picture 2">
            <a:extLst>
              <a:ext uri="{FF2B5EF4-FFF2-40B4-BE49-F238E27FC236}">
                <a16:creationId xmlns:a16="http://schemas.microsoft.com/office/drawing/2014/main" id="{BAF0C1BD-DCFF-4979-E504-12675ADFB976}"/>
              </a:ext>
            </a:extLst>
          </p:cNvPr>
          <p:cNvPicPr>
            <a:picLocks noChangeAspect="1"/>
          </p:cNvPicPr>
          <p:nvPr userDrawn="1"/>
        </p:nvPicPr>
        <p:blipFill>
          <a:blip r:embed="rId6"/>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3169185704"/>
      </p:ext>
    </p:extLst>
  </p:cSld>
  <p:clrMapOvr>
    <a:masterClrMapping/>
  </p:clrMapOvr>
  <p:extLst>
    <p:ext uri="{DCECCB84-F9BA-43D5-87BE-67443E8EF086}">
      <p15:sldGuideLst xmlns:p15="http://schemas.microsoft.com/office/powerpoint/2012/main">
        <p15:guide id="1" pos="320">
          <p15:clr>
            <a:srgbClr val="FBAE40"/>
          </p15:clr>
        </p15:guide>
        <p15:guide id="2" orient="horz" pos="689">
          <p15:clr>
            <a:srgbClr val="FBAE40"/>
          </p15:clr>
        </p15:guide>
        <p15:guide id="3" orient="horz" pos="1378">
          <p15:clr>
            <a:srgbClr val="FBAE40"/>
          </p15:clr>
        </p15:guide>
        <p15:guide id="4" pos="6225">
          <p15:clr>
            <a:srgbClr val="FBAE40"/>
          </p15:clr>
        </p15:guide>
        <p15:guide id="5" pos="4556">
          <p15:clr>
            <a:srgbClr val="FBAE40"/>
          </p15:clr>
        </p15:guide>
        <p15:guide id="6" orient="horz" pos="541">
          <p15:clr>
            <a:srgbClr val="FBAE40"/>
          </p15:clr>
        </p15:guide>
        <p15:guide id="7" orient="horz" pos="2223">
          <p15:clr>
            <a:srgbClr val="FBAE40"/>
          </p15:clr>
        </p15:guide>
        <p15:guide id="8" pos="3887">
          <p15:clr>
            <a:srgbClr val="FBAE40"/>
          </p15:clr>
        </p15:guide>
        <p15:guide id="9" orient="horz" pos="374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attern" descr="Ein Bild, das Gebäude, Wabe, weiß, schwarz enthält.  Automatisch generierte Beschreibung">
            <a:extLst>
              <a:ext uri="{FF2B5EF4-FFF2-40B4-BE49-F238E27FC236}">
                <a16:creationId xmlns:a16="http://schemas.microsoft.com/office/drawing/2014/main" id="{145A3768-1E36-AC46-BC6D-FD9EB63D05CB}"/>
              </a:ext>
            </a:extLst>
          </p:cNvPr>
          <p:cNvPicPr>
            <a:picLocks noChangeAspect="1"/>
          </p:cNvPicPr>
          <p:nvPr userDrawn="1"/>
        </p:nvPicPr>
        <p:blipFill rotWithShape="1">
          <a:blip r:embed="rId2">
            <a:alphaModFix amt="90000"/>
          </a:blip>
          <a:srcRect l="36427" t="29303" r="19252" b="40768"/>
          <a:stretch/>
        </p:blipFill>
        <p:spPr>
          <a:xfrm rot="10800000">
            <a:off x="0" y="0"/>
            <a:ext cx="12192000" cy="6237288"/>
          </a:xfrm>
          <a:prstGeom prst="rect">
            <a:avLst/>
          </a:prstGeom>
        </p:spPr>
      </p:pic>
      <p:sp>
        <p:nvSpPr>
          <p:cNvPr id="3" name="RectangleOnAgenda">
            <a:extLst>
              <a:ext uri="{FF2B5EF4-FFF2-40B4-BE49-F238E27FC236}">
                <a16:creationId xmlns:a16="http://schemas.microsoft.com/office/drawing/2014/main" id="{A2954E03-80CE-0D42-8B84-DF163AABE178}"/>
              </a:ext>
            </a:extLst>
          </p:cNvPr>
          <p:cNvSpPr/>
          <p:nvPr userDrawn="1"/>
        </p:nvSpPr>
        <p:spPr>
          <a:xfrm>
            <a:off x="0" y="760933"/>
            <a:ext cx="9083675" cy="4706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0744" y="1096787"/>
            <a:ext cx="5652014" cy="676029"/>
          </a:xfrm>
          <a:prstGeom prst="rect">
            <a:avLst/>
          </a:prstGeom>
        </p:spPr>
        <p:txBody>
          <a:bodyPr lIns="0" tIns="45720" rIns="91440" bIns="45720" anchor="ctr" anchorCtr="0"/>
          <a:lstStyle>
            <a:lvl1pPr algn="l">
              <a:defRPr sz="3600">
                <a:solidFill>
                  <a:schemeClr val="bg1"/>
                </a:solidFill>
              </a:defRPr>
            </a:lvl1pPr>
          </a:lstStyle>
          <a:p>
            <a:r>
              <a:rPr lang="en-US" noProof="1"/>
              <a:t>Add agenda title</a:t>
            </a:r>
          </a:p>
        </p:txBody>
      </p:sp>
      <p:sp>
        <p:nvSpPr>
          <p:cNvPr id="8" name="sax_Navi_Eintrag" hidden="1">
            <a:extLst>
              <a:ext uri="{FF2B5EF4-FFF2-40B4-BE49-F238E27FC236}">
                <a16:creationId xmlns:a16="http://schemas.microsoft.com/office/drawing/2014/main" id="{DCBAB5D0-8DFD-4DEC-801F-BEC50A760E6E}"/>
              </a:ext>
            </a:extLst>
          </p:cNvPr>
          <p:cNvSpPr txBox="1"/>
          <p:nvPr userDrawn="1"/>
        </p:nvSpPr>
        <p:spPr>
          <a:xfrm>
            <a:off x="28368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9" name="sax_Navi_Eintrag" hidden="1">
            <a:extLst>
              <a:ext uri="{FF2B5EF4-FFF2-40B4-BE49-F238E27FC236}">
                <a16:creationId xmlns:a16="http://schemas.microsoft.com/office/drawing/2014/main" id="{C752D7BE-13C0-405D-990A-3958217333B7}"/>
              </a:ext>
            </a:extLst>
          </p:cNvPr>
          <p:cNvSpPr txBox="1"/>
          <p:nvPr userDrawn="1"/>
        </p:nvSpPr>
        <p:spPr>
          <a:xfrm>
            <a:off x="28368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0" name="sax_Navi_Eintrag" hidden="1">
            <a:extLst>
              <a:ext uri="{FF2B5EF4-FFF2-40B4-BE49-F238E27FC236}">
                <a16:creationId xmlns:a16="http://schemas.microsoft.com/office/drawing/2014/main" id="{4A5394CF-FB77-437E-882D-DB91B84A26F5}"/>
              </a:ext>
            </a:extLst>
          </p:cNvPr>
          <p:cNvSpPr txBox="1"/>
          <p:nvPr userDrawn="1"/>
        </p:nvSpPr>
        <p:spPr>
          <a:xfrm>
            <a:off x="28368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1" name="sax_Navi_Eintrag" hidden="1">
            <a:extLst>
              <a:ext uri="{FF2B5EF4-FFF2-40B4-BE49-F238E27FC236}">
                <a16:creationId xmlns:a16="http://schemas.microsoft.com/office/drawing/2014/main" id="{BD555B51-0D2B-4C9C-87FA-E7D1AD01EEDE}"/>
              </a:ext>
            </a:extLst>
          </p:cNvPr>
          <p:cNvSpPr txBox="1"/>
          <p:nvPr userDrawn="1"/>
        </p:nvSpPr>
        <p:spPr>
          <a:xfrm>
            <a:off x="28368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2" name="sax_Navi_Eintrag" hidden="1">
            <a:extLst>
              <a:ext uri="{FF2B5EF4-FFF2-40B4-BE49-F238E27FC236}">
                <a16:creationId xmlns:a16="http://schemas.microsoft.com/office/drawing/2014/main" id="{A54907E3-4AFF-4D32-8C80-01E00339F825}"/>
              </a:ext>
            </a:extLst>
          </p:cNvPr>
          <p:cNvSpPr txBox="1"/>
          <p:nvPr userDrawn="1"/>
        </p:nvSpPr>
        <p:spPr>
          <a:xfrm>
            <a:off x="62172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4" name="sax_Navi_Eintrag" hidden="1">
            <a:extLst>
              <a:ext uri="{FF2B5EF4-FFF2-40B4-BE49-F238E27FC236}">
                <a16:creationId xmlns:a16="http://schemas.microsoft.com/office/drawing/2014/main" id="{ACD9076E-07B1-434B-B105-A16AD7A65854}"/>
              </a:ext>
            </a:extLst>
          </p:cNvPr>
          <p:cNvSpPr txBox="1"/>
          <p:nvPr userDrawn="1"/>
        </p:nvSpPr>
        <p:spPr>
          <a:xfrm>
            <a:off x="62172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5" name="sax_Navi_Eintrag" hidden="1">
            <a:extLst>
              <a:ext uri="{FF2B5EF4-FFF2-40B4-BE49-F238E27FC236}">
                <a16:creationId xmlns:a16="http://schemas.microsoft.com/office/drawing/2014/main" id="{234FC68A-53A0-41A2-B7CC-AB7AB258E681}"/>
              </a:ext>
            </a:extLst>
          </p:cNvPr>
          <p:cNvSpPr txBox="1"/>
          <p:nvPr userDrawn="1"/>
        </p:nvSpPr>
        <p:spPr>
          <a:xfrm>
            <a:off x="62172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6" name="sax_Navi_Eintrag" hidden="1">
            <a:extLst>
              <a:ext uri="{FF2B5EF4-FFF2-40B4-BE49-F238E27FC236}">
                <a16:creationId xmlns:a16="http://schemas.microsoft.com/office/drawing/2014/main" id="{39051FFA-7486-45D3-ACEE-A4E86174799A}"/>
              </a:ext>
            </a:extLst>
          </p:cNvPr>
          <p:cNvSpPr txBox="1"/>
          <p:nvPr userDrawn="1"/>
        </p:nvSpPr>
        <p:spPr>
          <a:xfrm>
            <a:off x="62172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7" name="sax_Navi">
            <a:extLst>
              <a:ext uri="{FF2B5EF4-FFF2-40B4-BE49-F238E27FC236}">
                <a16:creationId xmlns:a16="http://schemas.microsoft.com/office/drawing/2014/main" id="{619DD345-D23E-4366-A873-363D25CCCAB0}"/>
              </a:ext>
            </a:extLst>
          </p:cNvPr>
          <p:cNvSpPr txBox="1"/>
          <p:nvPr userDrawn="1"/>
        </p:nvSpPr>
        <p:spPr>
          <a:xfrm>
            <a:off x="2174400" y="2714092"/>
            <a:ext cx="6760800" cy="2570880"/>
          </a:xfrm>
          <a:prstGeom prst="rect">
            <a:avLst/>
          </a:prstGeom>
          <a:noFill/>
          <a:ln>
            <a:noFill/>
          </a:ln>
        </p:spPr>
        <p:txBody>
          <a:bodyPr wrap="square" rtlCol="0">
            <a:noAutofit/>
          </a:bodyPr>
          <a:lstStyle/>
          <a:p>
            <a:endParaRPr lang="en-US" sz="1800" noProof="1">
              <a:solidFill>
                <a:schemeClr val="bg1"/>
              </a:solidFill>
            </a:endParaRPr>
          </a:p>
        </p:txBody>
      </p:sp>
      <p:sp>
        <p:nvSpPr>
          <p:cNvPr id="21" name="Textfeld 27">
            <a:extLst>
              <a:ext uri="{FF2B5EF4-FFF2-40B4-BE49-F238E27FC236}">
                <a16:creationId xmlns:a16="http://schemas.microsoft.com/office/drawing/2014/main" id="{C20909B3-A50C-4937-9C9C-84F29A4D7911}"/>
              </a:ext>
            </a:extLst>
          </p:cNvPr>
          <p:cNvSpPr txBox="1"/>
          <p:nvPr userDrawn="1"/>
        </p:nvSpPr>
        <p:spPr>
          <a:xfrm>
            <a:off x="-3214073" y="3254305"/>
            <a:ext cx="2517222" cy="215444"/>
          </a:xfrm>
          <a:prstGeom prst="rect">
            <a:avLst/>
          </a:prstGeom>
          <a:noFill/>
        </p:spPr>
        <p:txBody>
          <a:bodyPr wrap="square" rtlCol="0">
            <a:spAutoFit/>
          </a:bodyPr>
          <a:lstStyle/>
          <a:p>
            <a:pPr algn="r">
              <a:spcAft>
                <a:spcPts val="600"/>
              </a:spcAft>
            </a:pPr>
            <a:r>
              <a:rPr lang="en-US" sz="800">
                <a:solidFill>
                  <a:schemeClr val="accent2"/>
                </a:solidFill>
              </a:rPr>
              <a:t>Chapter names can be double-spaced, as long as the text box does not exceed the flag.</a:t>
            </a:r>
            <a:endParaRPr lang="en-US" sz="800" dirty="0">
              <a:solidFill>
                <a:schemeClr val="accent2"/>
              </a:solidFill>
            </a:endParaRPr>
          </a:p>
        </p:txBody>
      </p:sp>
      <p:sp>
        <p:nvSpPr>
          <p:cNvPr id="22" name="Textfeld 28">
            <a:extLst>
              <a:ext uri="{FF2B5EF4-FFF2-40B4-BE49-F238E27FC236}">
                <a16:creationId xmlns:a16="http://schemas.microsoft.com/office/drawing/2014/main" id="{3B7951BE-40FB-4D7B-8C54-C99A7357648C}"/>
              </a:ext>
            </a:extLst>
          </p:cNvPr>
          <p:cNvSpPr txBox="1"/>
          <p:nvPr userDrawn="1"/>
        </p:nvSpPr>
        <p:spPr>
          <a:xfrm>
            <a:off x="-3448623" y="4221088"/>
            <a:ext cx="2756874" cy="338554"/>
          </a:xfrm>
          <a:prstGeom prst="rect">
            <a:avLst/>
          </a:prstGeom>
          <a:noFill/>
        </p:spPr>
        <p:txBody>
          <a:bodyPr wrap="square" rtlCol="0">
            <a:spAutoFit/>
          </a:bodyPr>
          <a:lstStyle/>
          <a:p>
            <a:pPr algn="r">
              <a:spcAft>
                <a:spcPts val="600"/>
              </a:spcAft>
            </a:pPr>
            <a:br>
              <a:rPr lang="en-US" sz="800">
                <a:solidFill>
                  <a:schemeClr val="accent2"/>
                </a:solidFill>
              </a:rPr>
            </a:br>
            <a:r>
              <a:rPr lang="en-US" sz="800">
                <a:solidFill>
                  <a:schemeClr val="accent2"/>
                </a:solidFill>
              </a:rPr>
              <a:t>Not included in newly added agenda slides and will be generated automatically.</a:t>
            </a:r>
            <a:endParaRPr lang="en-US" sz="800" dirty="0">
              <a:solidFill>
                <a:schemeClr val="accent2"/>
              </a:solidFill>
            </a:endParaRPr>
          </a:p>
        </p:txBody>
      </p:sp>
      <p:grpSp>
        <p:nvGrpSpPr>
          <p:cNvPr id="23" name="Gruppieren 29">
            <a:extLst>
              <a:ext uri="{FF2B5EF4-FFF2-40B4-BE49-F238E27FC236}">
                <a16:creationId xmlns:a16="http://schemas.microsoft.com/office/drawing/2014/main" id="{B935E066-A6DD-47E8-9367-2A217857BE4E}"/>
              </a:ext>
            </a:extLst>
          </p:cNvPr>
          <p:cNvGrpSpPr/>
          <p:nvPr userDrawn="1"/>
        </p:nvGrpSpPr>
        <p:grpSpPr>
          <a:xfrm>
            <a:off x="-572229" y="3341936"/>
            <a:ext cx="204332" cy="532624"/>
            <a:chOff x="12883230" y="3752058"/>
            <a:chExt cx="166020" cy="629938"/>
          </a:xfrm>
        </p:grpSpPr>
        <p:cxnSp>
          <p:nvCxnSpPr>
            <p:cNvPr id="24" name="Gerade Verbindung 30">
              <a:extLst>
                <a:ext uri="{FF2B5EF4-FFF2-40B4-BE49-F238E27FC236}">
                  <a16:creationId xmlns:a16="http://schemas.microsoft.com/office/drawing/2014/main" id="{28F71DE3-F079-4324-9E5E-31AFC22396D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Gerade Verbindung 31">
              <a:extLst>
                <a:ext uri="{FF2B5EF4-FFF2-40B4-BE49-F238E27FC236}">
                  <a16:creationId xmlns:a16="http://schemas.microsoft.com/office/drawing/2014/main" id="{3508A8C6-1D5A-4526-BAEB-B9A181951286}"/>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6" name="Gruppieren 32">
            <a:extLst>
              <a:ext uri="{FF2B5EF4-FFF2-40B4-BE49-F238E27FC236}">
                <a16:creationId xmlns:a16="http://schemas.microsoft.com/office/drawing/2014/main" id="{A6CAB062-9CB4-4690-8E58-8DD43342605B}"/>
              </a:ext>
            </a:extLst>
          </p:cNvPr>
          <p:cNvGrpSpPr/>
          <p:nvPr userDrawn="1"/>
        </p:nvGrpSpPr>
        <p:grpSpPr>
          <a:xfrm>
            <a:off x="-572229" y="4238048"/>
            <a:ext cx="204332" cy="532624"/>
            <a:chOff x="12883230" y="3752058"/>
            <a:chExt cx="166020" cy="629938"/>
          </a:xfrm>
        </p:grpSpPr>
        <p:cxnSp>
          <p:nvCxnSpPr>
            <p:cNvPr id="27" name="Gerade Verbindung 33">
              <a:extLst>
                <a:ext uri="{FF2B5EF4-FFF2-40B4-BE49-F238E27FC236}">
                  <a16:creationId xmlns:a16="http://schemas.microsoft.com/office/drawing/2014/main" id="{F42E0514-B551-4FAF-9B20-99855E8ECD4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34">
              <a:extLst>
                <a:ext uri="{FF2B5EF4-FFF2-40B4-BE49-F238E27FC236}">
                  <a16:creationId xmlns:a16="http://schemas.microsoft.com/office/drawing/2014/main" id="{D979E6DC-936A-4D45-A762-E441FBA24C4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FA093D94-F634-4AAF-9965-F8519AB144B9}"/>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sp>
        <p:nvSpPr>
          <p:cNvPr id="17" name="Textplatzhalter 16">
            <a:extLst>
              <a:ext uri="{FF2B5EF4-FFF2-40B4-BE49-F238E27FC236}">
                <a16:creationId xmlns:a16="http://schemas.microsoft.com/office/drawing/2014/main" id="{D5C2D73E-1FA1-4C9E-914D-E5232F8B3C8E}"/>
              </a:ext>
            </a:extLst>
          </p:cNvPr>
          <p:cNvSpPr>
            <a:spLocks noGrp="1"/>
          </p:cNvSpPr>
          <p:nvPr>
            <p:ph type="body" sz="quarter" idx="19" hasCustomPrompt="1"/>
          </p:nvPr>
        </p:nvSpPr>
        <p:spPr>
          <a:xfrm>
            <a:off x="2174400" y="2763238"/>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29" name="Textplatzhalter 28">
            <a:extLst>
              <a:ext uri="{FF2B5EF4-FFF2-40B4-BE49-F238E27FC236}">
                <a16:creationId xmlns:a16="http://schemas.microsoft.com/office/drawing/2014/main" id="{BB3DCDA4-DB65-4EFF-A90E-98678454C0B0}"/>
              </a:ext>
            </a:extLst>
          </p:cNvPr>
          <p:cNvSpPr>
            <a:spLocks noGrp="1"/>
          </p:cNvSpPr>
          <p:nvPr>
            <p:ph type="body" sz="quarter" idx="20" hasCustomPrompt="1"/>
          </p:nvPr>
        </p:nvSpPr>
        <p:spPr>
          <a:xfrm>
            <a:off x="2174400" y="3404062"/>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33" name="Textplatzhalter 32">
            <a:extLst>
              <a:ext uri="{FF2B5EF4-FFF2-40B4-BE49-F238E27FC236}">
                <a16:creationId xmlns:a16="http://schemas.microsoft.com/office/drawing/2014/main" id="{AC868119-4659-452D-9EB9-FEEE2831F661}"/>
              </a:ext>
            </a:extLst>
          </p:cNvPr>
          <p:cNvSpPr>
            <a:spLocks noGrp="1"/>
          </p:cNvSpPr>
          <p:nvPr>
            <p:ph type="body" sz="quarter" idx="21" hasCustomPrompt="1"/>
          </p:nvPr>
        </p:nvSpPr>
        <p:spPr>
          <a:xfrm>
            <a:off x="2174400" y="404754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37" name="Textplatzhalter 36">
            <a:extLst>
              <a:ext uri="{FF2B5EF4-FFF2-40B4-BE49-F238E27FC236}">
                <a16:creationId xmlns:a16="http://schemas.microsoft.com/office/drawing/2014/main" id="{1F1FAF73-4DBA-4DFE-80C3-004C272DFB03}"/>
              </a:ext>
            </a:extLst>
          </p:cNvPr>
          <p:cNvSpPr>
            <a:spLocks noGrp="1"/>
          </p:cNvSpPr>
          <p:nvPr>
            <p:ph type="body" sz="quarter" idx="22" hasCustomPrompt="1"/>
          </p:nvPr>
        </p:nvSpPr>
        <p:spPr>
          <a:xfrm>
            <a:off x="2174400" y="468153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0" name="Textplatzhalter 39">
            <a:extLst>
              <a:ext uri="{FF2B5EF4-FFF2-40B4-BE49-F238E27FC236}">
                <a16:creationId xmlns:a16="http://schemas.microsoft.com/office/drawing/2014/main" id="{312F65F4-94D9-41D8-8E6E-8AD30C995886}"/>
              </a:ext>
            </a:extLst>
          </p:cNvPr>
          <p:cNvSpPr>
            <a:spLocks noGrp="1"/>
          </p:cNvSpPr>
          <p:nvPr>
            <p:ph type="body" sz="quarter" idx="23" hasCustomPrompt="1"/>
          </p:nvPr>
        </p:nvSpPr>
        <p:spPr>
          <a:xfrm>
            <a:off x="5554800" y="27648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2" name="Textplatzhalter 41">
            <a:extLst>
              <a:ext uri="{FF2B5EF4-FFF2-40B4-BE49-F238E27FC236}">
                <a16:creationId xmlns:a16="http://schemas.microsoft.com/office/drawing/2014/main" id="{FCCA02A9-B74F-402B-81C4-DEDBD9329EC3}"/>
              </a:ext>
            </a:extLst>
          </p:cNvPr>
          <p:cNvSpPr>
            <a:spLocks noGrp="1"/>
          </p:cNvSpPr>
          <p:nvPr>
            <p:ph type="body" sz="quarter" idx="24" hasCustomPrompt="1"/>
          </p:nvPr>
        </p:nvSpPr>
        <p:spPr>
          <a:xfrm>
            <a:off x="5554800" y="3405600"/>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4" name="Textplatzhalter 43">
            <a:extLst>
              <a:ext uri="{FF2B5EF4-FFF2-40B4-BE49-F238E27FC236}">
                <a16:creationId xmlns:a16="http://schemas.microsoft.com/office/drawing/2014/main" id="{60C3494B-896F-4CC1-A961-5C09FE20F787}"/>
              </a:ext>
            </a:extLst>
          </p:cNvPr>
          <p:cNvSpPr>
            <a:spLocks noGrp="1"/>
          </p:cNvSpPr>
          <p:nvPr>
            <p:ph type="body" sz="quarter" idx="25" hasCustomPrompt="1"/>
          </p:nvPr>
        </p:nvSpPr>
        <p:spPr>
          <a:xfrm>
            <a:off x="5554800" y="40464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6" name="Textplatzhalter 45">
            <a:extLst>
              <a:ext uri="{FF2B5EF4-FFF2-40B4-BE49-F238E27FC236}">
                <a16:creationId xmlns:a16="http://schemas.microsoft.com/office/drawing/2014/main" id="{3481137F-751B-4C5A-8179-ECD2BAA5FFC5}"/>
              </a:ext>
            </a:extLst>
          </p:cNvPr>
          <p:cNvSpPr>
            <a:spLocks noGrp="1"/>
          </p:cNvSpPr>
          <p:nvPr>
            <p:ph type="body" sz="quarter" idx="26" hasCustomPrompt="1"/>
          </p:nvPr>
        </p:nvSpPr>
        <p:spPr>
          <a:xfrm>
            <a:off x="5554800" y="4680000"/>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grpSp>
        <p:nvGrpSpPr>
          <p:cNvPr id="31" name="Gruppieren 33">
            <a:extLst>
              <a:ext uri="{FF2B5EF4-FFF2-40B4-BE49-F238E27FC236}">
                <a16:creationId xmlns:a16="http://schemas.microsoft.com/office/drawing/2014/main" id="{64F0E8E6-C949-4203-84F2-A88F1E4DD39C}"/>
              </a:ext>
            </a:extLst>
          </p:cNvPr>
          <p:cNvGrpSpPr/>
          <p:nvPr userDrawn="1"/>
        </p:nvGrpSpPr>
        <p:grpSpPr>
          <a:xfrm>
            <a:off x="-572229" y="6237312"/>
            <a:ext cx="204332" cy="532624"/>
            <a:chOff x="12883230" y="3752058"/>
            <a:chExt cx="166020" cy="629938"/>
          </a:xfrm>
        </p:grpSpPr>
        <p:cxnSp>
          <p:nvCxnSpPr>
            <p:cNvPr id="32" name="Gerade Verbindung 34">
              <a:extLst>
                <a:ext uri="{FF2B5EF4-FFF2-40B4-BE49-F238E27FC236}">
                  <a16:creationId xmlns:a16="http://schemas.microsoft.com/office/drawing/2014/main" id="{0D18BC8B-5531-40A1-92C4-2A87EF44B52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5">
              <a:extLst>
                <a:ext uri="{FF2B5EF4-FFF2-40B4-BE49-F238E27FC236}">
                  <a16:creationId xmlns:a16="http://schemas.microsoft.com/office/drawing/2014/main" id="{4B070BFF-E1FB-4BE3-ACE1-3739AAB7032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5" name="Textfeld 36">
            <a:extLst>
              <a:ext uri="{FF2B5EF4-FFF2-40B4-BE49-F238E27FC236}">
                <a16:creationId xmlns:a16="http://schemas.microsoft.com/office/drawing/2014/main" id="{B9E1442A-9161-423C-AFE4-C8D8A328419D}"/>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456186288"/>
      </p:ext>
    </p:extLst>
  </p:cSld>
  <p:clrMapOvr>
    <a:masterClrMapping/>
  </p:clrMapOvr>
  <p:extLst>
    <p:ext uri="{DCECCB84-F9BA-43D5-87BE-67443E8EF086}">
      <p15:sldGuideLst xmlns:p15="http://schemas.microsoft.com/office/powerpoint/2012/main">
        <p15:guide id="1" pos="3894">
          <p15:clr>
            <a:srgbClr val="FBAE40"/>
          </p15:clr>
        </p15:guide>
        <p15:guide id="2" orient="horz" pos="689">
          <p15:clr>
            <a:srgbClr val="FBAE40"/>
          </p15:clr>
        </p15:guide>
        <p15:guide id="3" pos="327">
          <p15:clr>
            <a:srgbClr val="FBAE40"/>
          </p15:clr>
        </p15:guide>
        <p15:guide id="4" orient="horz" pos="11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Divider with picture">
    <p:spTree>
      <p:nvGrpSpPr>
        <p:cNvPr id="1" name=""/>
        <p:cNvGrpSpPr/>
        <p:nvPr/>
      </p:nvGrpSpPr>
      <p:grpSpPr>
        <a:xfrm>
          <a:off x="0" y="0"/>
          <a:ext cx="0" cy="0"/>
          <a:chOff x="0" y="0"/>
          <a:chExt cx="0" cy="0"/>
        </a:xfrm>
      </p:grpSpPr>
      <p:sp>
        <p:nvSpPr>
          <p:cNvPr id="12" name="RectangleOnChapterSlide">
            <a:extLst>
              <a:ext uri="{FF2B5EF4-FFF2-40B4-BE49-F238E27FC236}">
                <a16:creationId xmlns:a16="http://schemas.microsoft.com/office/drawing/2014/main" id="{B839CCDF-61D8-1D42-A2D9-0B3E083FCDDD}"/>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0" name="Picture Placeholder 1">
            <a:extLst>
              <a:ext uri="{FF2B5EF4-FFF2-40B4-BE49-F238E27FC236}">
                <a16:creationId xmlns:a16="http://schemas.microsoft.com/office/drawing/2014/main" id="{C89E6AC5-1A53-2F45-8ABF-CDBC5148928B}"/>
              </a:ext>
            </a:extLst>
          </p:cNvPr>
          <p:cNvSpPr>
            <a:spLocks noGrp="1" noChangeAspect="1"/>
          </p:cNvSpPr>
          <p:nvPr>
            <p:ph type="pic" sz="quarter" idx="5" hasCustomPrompt="1"/>
          </p:nvPr>
        </p:nvSpPr>
        <p:spPr>
          <a:xfrm>
            <a:off x="1" y="3011332"/>
            <a:ext cx="9080707" cy="3225957"/>
          </a:xfrm>
        </p:spPr>
        <p:txBody>
          <a:bodyPr lIns="108000" tIns="144000" rIns="91440" bIns="45720"/>
          <a:lstStyle>
            <a:lvl1pPr marL="0" indent="0">
              <a:buNone/>
              <a:defRPr/>
            </a:lvl1pPr>
          </a:lstStyle>
          <a:p>
            <a:r>
              <a:rPr lang="en-GB"/>
              <a:t>Add picture</a:t>
            </a:r>
            <a:endParaRPr lang="en-GB" dirty="0"/>
          </a:p>
        </p:txBody>
      </p:sp>
      <p:sp>
        <p:nvSpPr>
          <p:cNvPr id="5" name="TextPlaceholder 1">
            <a:extLst>
              <a:ext uri="{FF2B5EF4-FFF2-40B4-BE49-F238E27FC236}">
                <a16:creationId xmlns:a16="http://schemas.microsoft.com/office/drawing/2014/main" id="{1908D9D7-8604-4142-8372-7192074B21F4}"/>
              </a:ext>
            </a:extLst>
          </p:cNvPr>
          <p:cNvSpPr>
            <a:spLocks noGrp="1"/>
          </p:cNvSpPr>
          <p:nvPr>
            <p:ph type="body" sz="quarter" idx="1" hasCustomPrompt="1"/>
          </p:nvPr>
        </p:nvSpPr>
        <p:spPr>
          <a:xfrm>
            <a:off x="9472925" y="1274400"/>
            <a:ext cx="969672" cy="1231200"/>
          </a:xfrm>
        </p:spPr>
        <p:txBody>
          <a:bodyPr lIns="0"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Chapter_title">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2350" y="1425289"/>
            <a:ext cx="8549931" cy="942109"/>
          </a:xfrm>
          <a:prstGeom prst="rect">
            <a:avLst/>
          </a:prstGeom>
        </p:spPr>
        <p:txBody>
          <a:bodyPr lIns="0" tIns="45720" rIns="91440" bIns="45720" anchor="ctr" anchorCtr="0"/>
          <a:lstStyle>
            <a:lvl1pPr algn="l">
              <a:defRPr sz="3600">
                <a:solidFill>
                  <a:schemeClr val="bg1"/>
                </a:solidFill>
              </a:defRPr>
            </a:lvl1pPr>
          </a:lstStyle>
          <a:p>
            <a:r>
              <a:rPr lang="en-US" noProof="1"/>
              <a:t>Add chapter</a:t>
            </a:r>
          </a:p>
        </p:txBody>
      </p:sp>
      <p:sp>
        <p:nvSpPr>
          <p:cNvPr id="7" name="Textfeld 43">
            <a:extLst>
              <a:ext uri="{FF2B5EF4-FFF2-40B4-BE49-F238E27FC236}">
                <a16:creationId xmlns:a16="http://schemas.microsoft.com/office/drawing/2014/main" id="{AF7B3B02-D501-43EC-B5D7-22284AD99BFF}"/>
              </a:ext>
            </a:extLst>
          </p:cNvPr>
          <p:cNvSpPr txBox="1"/>
          <p:nvPr userDrawn="1"/>
        </p:nvSpPr>
        <p:spPr>
          <a:xfrm>
            <a:off x="12912219" y="3813755"/>
            <a:ext cx="2699703" cy="215444"/>
          </a:xfrm>
          <a:prstGeom prst="rect">
            <a:avLst/>
          </a:prstGeom>
          <a:noFill/>
        </p:spPr>
        <p:txBody>
          <a:bodyPr wrap="square" rtlCol="0">
            <a:spAutoFit/>
          </a:bodyPr>
          <a:lstStyle/>
          <a:p>
            <a:pPr>
              <a:spcAft>
                <a:spcPts val="600"/>
              </a:spcAft>
            </a:pPr>
            <a:r>
              <a:rPr lang="en-US" sz="800">
                <a:solidFill>
                  <a:schemeClr val="accent2"/>
                </a:solidFill>
              </a:rPr>
              <a:t>Any picture can be used as a background. If there is no picture available, the chapter divider with pattern has to be used. Changing picture: MasterLayout tab &gt; Background image &gt; Insert... &gt;&gt; select picture</a:t>
            </a:r>
            <a:endParaRPr lang="en-US" sz="800" dirty="0">
              <a:solidFill>
                <a:schemeClr val="accent2"/>
              </a:solidFill>
            </a:endParaRPr>
          </a:p>
        </p:txBody>
      </p:sp>
      <p:grpSp>
        <p:nvGrpSpPr>
          <p:cNvPr id="8" name="Gruppieren 44">
            <a:extLst>
              <a:ext uri="{FF2B5EF4-FFF2-40B4-BE49-F238E27FC236}">
                <a16:creationId xmlns:a16="http://schemas.microsoft.com/office/drawing/2014/main" id="{410079A7-CCBA-4A5C-ACAA-45D36C92D3B0}"/>
              </a:ext>
            </a:extLst>
          </p:cNvPr>
          <p:cNvGrpSpPr/>
          <p:nvPr userDrawn="1"/>
        </p:nvGrpSpPr>
        <p:grpSpPr>
          <a:xfrm rot="10800000">
            <a:off x="12561352" y="3784676"/>
            <a:ext cx="204332" cy="532624"/>
            <a:chOff x="12883230" y="3752058"/>
            <a:chExt cx="166020" cy="629938"/>
          </a:xfrm>
        </p:grpSpPr>
        <p:cxnSp>
          <p:nvCxnSpPr>
            <p:cNvPr id="9" name="Gerade Verbindung 45">
              <a:extLst>
                <a:ext uri="{FF2B5EF4-FFF2-40B4-BE49-F238E27FC236}">
                  <a16:creationId xmlns:a16="http://schemas.microsoft.com/office/drawing/2014/main" id="{BC4FE468-7A18-4656-9FCE-ED363D91F64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46">
              <a:extLst>
                <a:ext uri="{FF2B5EF4-FFF2-40B4-BE49-F238E27FC236}">
                  <a16:creationId xmlns:a16="http://schemas.microsoft.com/office/drawing/2014/main" id="{08420C7D-0E7A-438D-8737-C949A35941E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7">
            <a:extLst>
              <a:ext uri="{FF2B5EF4-FFF2-40B4-BE49-F238E27FC236}">
                <a16:creationId xmlns:a16="http://schemas.microsoft.com/office/drawing/2014/main" id="{95D13312-5824-43FA-B4F9-6CFD8A694F2E}"/>
              </a:ext>
            </a:extLst>
          </p:cNvPr>
          <p:cNvSpPr txBox="1"/>
          <p:nvPr userDrawn="1"/>
        </p:nvSpPr>
        <p:spPr>
          <a:xfrm>
            <a:off x="12869746" y="1896553"/>
            <a:ext cx="2338148" cy="215444"/>
          </a:xfrm>
          <a:prstGeom prst="rect">
            <a:avLst/>
          </a:prstGeom>
          <a:noFill/>
        </p:spPr>
        <p:txBody>
          <a:bodyPr wrap="square" rtlCol="0">
            <a:sp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14" name="Gruppieren 48">
            <a:extLst>
              <a:ext uri="{FF2B5EF4-FFF2-40B4-BE49-F238E27FC236}">
                <a16:creationId xmlns:a16="http://schemas.microsoft.com/office/drawing/2014/main" id="{9E4D8F54-CD51-4C43-B44D-926EFC7A24E2}"/>
              </a:ext>
            </a:extLst>
          </p:cNvPr>
          <p:cNvGrpSpPr/>
          <p:nvPr userDrawn="1"/>
        </p:nvGrpSpPr>
        <p:grpSpPr>
          <a:xfrm rot="10800000">
            <a:off x="12556547" y="1850115"/>
            <a:ext cx="204332" cy="532624"/>
            <a:chOff x="12883230" y="3752058"/>
            <a:chExt cx="166020" cy="629938"/>
          </a:xfrm>
        </p:grpSpPr>
        <p:cxnSp>
          <p:nvCxnSpPr>
            <p:cNvPr id="15" name="Gerade Verbindung 49">
              <a:extLst>
                <a:ext uri="{FF2B5EF4-FFF2-40B4-BE49-F238E27FC236}">
                  <a16:creationId xmlns:a16="http://schemas.microsoft.com/office/drawing/2014/main" id="{9A7A22DC-D4BD-423E-8EB8-938115DB5A8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50">
              <a:extLst>
                <a:ext uri="{FF2B5EF4-FFF2-40B4-BE49-F238E27FC236}">
                  <a16:creationId xmlns:a16="http://schemas.microsoft.com/office/drawing/2014/main" id="{67D56810-76C8-4857-A34E-A8984393A04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576BA8C6-928D-46BA-8275-C66EF12AD81E}"/>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7" name="Gruppieren 33">
            <a:extLst>
              <a:ext uri="{FF2B5EF4-FFF2-40B4-BE49-F238E27FC236}">
                <a16:creationId xmlns:a16="http://schemas.microsoft.com/office/drawing/2014/main" id="{9DD1E5BB-0ABB-4F4C-BBC2-DD1EB580CFC8}"/>
              </a:ext>
            </a:extLst>
          </p:cNvPr>
          <p:cNvGrpSpPr/>
          <p:nvPr userDrawn="1"/>
        </p:nvGrpSpPr>
        <p:grpSpPr>
          <a:xfrm>
            <a:off x="-572229" y="6237312"/>
            <a:ext cx="204332" cy="532624"/>
            <a:chOff x="12883230" y="3752058"/>
            <a:chExt cx="166020" cy="629938"/>
          </a:xfrm>
        </p:grpSpPr>
        <p:cxnSp>
          <p:nvCxnSpPr>
            <p:cNvPr id="18" name="Gerade Verbindung 34">
              <a:extLst>
                <a:ext uri="{FF2B5EF4-FFF2-40B4-BE49-F238E27FC236}">
                  <a16:creationId xmlns:a16="http://schemas.microsoft.com/office/drawing/2014/main" id="{FC4B1A3C-15A7-488D-A50F-1DD77AF6D1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35">
              <a:extLst>
                <a:ext uri="{FF2B5EF4-FFF2-40B4-BE49-F238E27FC236}">
                  <a16:creationId xmlns:a16="http://schemas.microsoft.com/office/drawing/2014/main" id="{7B90DEF5-A363-4C91-A457-36A8D626A2F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Textfeld 36">
            <a:extLst>
              <a:ext uri="{FF2B5EF4-FFF2-40B4-BE49-F238E27FC236}">
                <a16:creationId xmlns:a16="http://schemas.microsoft.com/office/drawing/2014/main" id="{AEDFAF35-1DAB-42C5-9E6E-A4C61D98CFE8}"/>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089781839"/>
      </p:ext>
    </p:extLst>
  </p:cSld>
  <p:clrMapOvr>
    <a:masterClrMapping/>
  </p:clrMapOvr>
  <p:extLst>
    <p:ext uri="{DCECCB84-F9BA-43D5-87BE-67443E8EF086}">
      <p15:sldGuideLst xmlns:p15="http://schemas.microsoft.com/office/powerpoint/2012/main">
        <p15:guide id="1" orient="horz" pos="894">
          <p15:clr>
            <a:srgbClr val="FBAE40"/>
          </p15:clr>
        </p15:guide>
        <p15:guide id="2" pos="327">
          <p15:clr>
            <a:srgbClr val="FBAE40"/>
          </p15:clr>
        </p15:guide>
        <p15:guide id="3" orient="horz" pos="1896">
          <p15:clr>
            <a:srgbClr val="FBAE40"/>
          </p15:clr>
        </p15:guide>
        <p15:guide id="4" pos="5719">
          <p15:clr>
            <a:srgbClr val="FBAE40"/>
          </p15:clr>
        </p15:guide>
        <p15:guide id="5" pos="5967">
          <p15:clr>
            <a:srgbClr val="FBAE40"/>
          </p15:clr>
        </p15:guide>
        <p15:guide id="6" orient="horz" pos="3939">
          <p15:clr>
            <a:srgbClr val="FBAE40"/>
          </p15:clr>
        </p15:guide>
        <p15:guide id="7" orient="horz" pos="1588">
          <p15:clr>
            <a:srgbClr val="FBAE40"/>
          </p15:clr>
        </p15:guide>
        <p15:guide id="8" orient="horz" pos="797">
          <p15:clr>
            <a:srgbClr val="FBAE40"/>
          </p15:clr>
        </p15:guide>
        <p15:guide id="9" pos="6584">
          <p15:clr>
            <a:srgbClr val="FBAE40"/>
          </p15:clr>
        </p15:guide>
        <p15:guide id="10" orient="horz" pos="15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
    <p:spTree>
      <p:nvGrpSpPr>
        <p:cNvPr id="1" name=""/>
        <p:cNvGrpSpPr/>
        <p:nvPr/>
      </p:nvGrpSpPr>
      <p:grpSpPr>
        <a:xfrm>
          <a:off x="0" y="0"/>
          <a:ext cx="0" cy="0"/>
          <a:chOff x="0" y="0"/>
          <a:chExt cx="0" cy="0"/>
        </a:xfrm>
      </p:grpSpPr>
      <p:pic>
        <p:nvPicPr>
          <p:cNvPr id="6" name="Pattern">
            <a:extLst>
              <a:ext uri="{FF2B5EF4-FFF2-40B4-BE49-F238E27FC236}">
                <a16:creationId xmlns:a16="http://schemas.microsoft.com/office/drawing/2014/main" id="{858421C9-AE2A-CCDE-80E8-BFD766C408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DataFooter">
            <a:extLst>
              <a:ext uri="{FF2B5EF4-FFF2-40B4-BE49-F238E27FC236}">
                <a16:creationId xmlns:a16="http://schemas.microsoft.com/office/drawing/2014/main" id="{2ADE0819-2370-548F-F720-773B89BF71E7}"/>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MAHLE ANAND Filter Systems Private Limited</a:t>
            </a:r>
          </a:p>
        </p:txBody>
      </p:sp>
      <p:pic>
        <p:nvPicPr>
          <p:cNvPr id="19" name="Logo">
            <a:extLst>
              <a:ext uri="{FF2B5EF4-FFF2-40B4-BE49-F238E27FC236}">
                <a16:creationId xmlns:a16="http://schemas.microsoft.com/office/drawing/2014/main" id="{EFA3AC49-C061-F56E-7E82-62052DFC65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1953" y="6419139"/>
            <a:ext cx="1050836" cy="230953"/>
          </a:xfrm>
          <a:prstGeom prst="rect">
            <a:avLst/>
          </a:prstGeom>
        </p:spPr>
      </p:pic>
      <p:pic>
        <p:nvPicPr>
          <p:cNvPr id="20" name="LogoMs">
            <a:extLst>
              <a:ext uri="{FF2B5EF4-FFF2-40B4-BE49-F238E27FC236}">
                <a16:creationId xmlns:a16="http://schemas.microsoft.com/office/drawing/2014/main" id="{EE9BB55A-8822-681E-A7A7-47E8AD211F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66440" y="6300424"/>
            <a:ext cx="2579155" cy="468000"/>
          </a:xfrm>
          <a:prstGeom prst="rect">
            <a:avLst/>
          </a:prstGeom>
        </p:spPr>
      </p:pic>
      <p:pic>
        <p:nvPicPr>
          <p:cNvPr id="21" name="LogoNv">
            <a:extLst>
              <a:ext uri="{FF2B5EF4-FFF2-40B4-BE49-F238E27FC236}">
                <a16:creationId xmlns:a16="http://schemas.microsoft.com/office/drawing/2014/main" id="{9F891170-DF51-99EA-31A1-CBBF54694E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93688" y="6300424"/>
            <a:ext cx="2249287" cy="468001"/>
          </a:xfrm>
          <a:prstGeom prst="rect">
            <a:avLst/>
          </a:prstGeom>
        </p:spPr>
      </p:pic>
      <p:pic>
        <p:nvPicPr>
          <p:cNvPr id="23" name="LogoPt">
            <a:extLst>
              <a:ext uri="{FF2B5EF4-FFF2-40B4-BE49-F238E27FC236}">
                <a16:creationId xmlns:a16="http://schemas.microsoft.com/office/drawing/2014/main" id="{D615E05C-2006-6655-C906-8ABECEBC4BC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53200" y="6375600"/>
            <a:ext cx="1080000" cy="374400"/>
          </a:xfrm>
          <a:prstGeom prst="rect">
            <a:avLst/>
          </a:prstGeom>
        </p:spPr>
      </p:pic>
      <p:pic>
        <p:nvPicPr>
          <p:cNvPr id="24" name="LogoSb">
            <a:extLst>
              <a:ext uri="{FF2B5EF4-FFF2-40B4-BE49-F238E27FC236}">
                <a16:creationId xmlns:a16="http://schemas.microsoft.com/office/drawing/2014/main" id="{22406A62-CFD9-FFF5-2283-8FFCE32E4B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30601" y="6301172"/>
            <a:ext cx="2312167" cy="466975"/>
          </a:xfrm>
          <a:prstGeom prst="rect">
            <a:avLst/>
          </a:prstGeom>
        </p:spPr>
      </p:pic>
      <p:sp>
        <p:nvSpPr>
          <p:cNvPr id="3" name="RectangleOnAgenda">
            <a:extLst>
              <a:ext uri="{FF2B5EF4-FFF2-40B4-BE49-F238E27FC236}">
                <a16:creationId xmlns:a16="http://schemas.microsoft.com/office/drawing/2014/main" id="{A2954E03-80CE-0D42-8B84-DF163AABE178}"/>
              </a:ext>
            </a:extLst>
          </p:cNvPr>
          <p:cNvSpPr/>
          <p:nvPr userDrawn="1"/>
        </p:nvSpPr>
        <p:spPr>
          <a:xfrm>
            <a:off x="0" y="760933"/>
            <a:ext cx="9083675" cy="4706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0744" y="1096787"/>
            <a:ext cx="5652014" cy="676029"/>
          </a:xfrm>
          <a:prstGeom prst="rect">
            <a:avLst/>
          </a:prstGeom>
        </p:spPr>
        <p:txBody>
          <a:bodyPr lIns="0" tIns="45720" rIns="91440" bIns="45720" anchor="t" anchorCtr="0"/>
          <a:lstStyle>
            <a:lvl1pPr algn="l">
              <a:defRPr sz="3600">
                <a:solidFill>
                  <a:schemeClr val="bg1"/>
                </a:solidFill>
              </a:defRPr>
            </a:lvl1pPr>
          </a:lstStyle>
          <a:p>
            <a:r>
              <a:rPr lang="en-US" noProof="1"/>
              <a:t>Add agenda title</a:t>
            </a:r>
          </a:p>
        </p:txBody>
      </p:sp>
      <p:sp>
        <p:nvSpPr>
          <p:cNvPr id="8" name="sax_Navi_Eintrag" hidden="1">
            <a:extLst>
              <a:ext uri="{FF2B5EF4-FFF2-40B4-BE49-F238E27FC236}">
                <a16:creationId xmlns:a16="http://schemas.microsoft.com/office/drawing/2014/main" id="{DCBAB5D0-8DFD-4DEC-801F-BEC50A760E6E}"/>
              </a:ext>
            </a:extLst>
          </p:cNvPr>
          <p:cNvSpPr txBox="1"/>
          <p:nvPr userDrawn="1"/>
        </p:nvSpPr>
        <p:spPr>
          <a:xfrm>
            <a:off x="28368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9" name="sax_Navi_Eintrag" hidden="1">
            <a:extLst>
              <a:ext uri="{FF2B5EF4-FFF2-40B4-BE49-F238E27FC236}">
                <a16:creationId xmlns:a16="http://schemas.microsoft.com/office/drawing/2014/main" id="{C752D7BE-13C0-405D-990A-3958217333B7}"/>
              </a:ext>
            </a:extLst>
          </p:cNvPr>
          <p:cNvSpPr txBox="1"/>
          <p:nvPr userDrawn="1"/>
        </p:nvSpPr>
        <p:spPr>
          <a:xfrm>
            <a:off x="28368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0" name="sax_Navi_Eintrag" hidden="1">
            <a:extLst>
              <a:ext uri="{FF2B5EF4-FFF2-40B4-BE49-F238E27FC236}">
                <a16:creationId xmlns:a16="http://schemas.microsoft.com/office/drawing/2014/main" id="{4A5394CF-FB77-437E-882D-DB91B84A26F5}"/>
              </a:ext>
            </a:extLst>
          </p:cNvPr>
          <p:cNvSpPr txBox="1"/>
          <p:nvPr userDrawn="1"/>
        </p:nvSpPr>
        <p:spPr>
          <a:xfrm>
            <a:off x="28368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1" name="sax_Navi_Eintrag" hidden="1">
            <a:extLst>
              <a:ext uri="{FF2B5EF4-FFF2-40B4-BE49-F238E27FC236}">
                <a16:creationId xmlns:a16="http://schemas.microsoft.com/office/drawing/2014/main" id="{BD555B51-0D2B-4C9C-87FA-E7D1AD01EEDE}"/>
              </a:ext>
            </a:extLst>
          </p:cNvPr>
          <p:cNvSpPr txBox="1"/>
          <p:nvPr userDrawn="1"/>
        </p:nvSpPr>
        <p:spPr>
          <a:xfrm>
            <a:off x="28368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2" name="sax_Navi_Eintrag" hidden="1">
            <a:extLst>
              <a:ext uri="{FF2B5EF4-FFF2-40B4-BE49-F238E27FC236}">
                <a16:creationId xmlns:a16="http://schemas.microsoft.com/office/drawing/2014/main" id="{A54907E3-4AFF-4D32-8C80-01E00339F825}"/>
              </a:ext>
            </a:extLst>
          </p:cNvPr>
          <p:cNvSpPr txBox="1"/>
          <p:nvPr userDrawn="1"/>
        </p:nvSpPr>
        <p:spPr>
          <a:xfrm>
            <a:off x="62172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4" name="sax_Navi_Eintrag" hidden="1">
            <a:extLst>
              <a:ext uri="{FF2B5EF4-FFF2-40B4-BE49-F238E27FC236}">
                <a16:creationId xmlns:a16="http://schemas.microsoft.com/office/drawing/2014/main" id="{ACD9076E-07B1-434B-B105-A16AD7A65854}"/>
              </a:ext>
            </a:extLst>
          </p:cNvPr>
          <p:cNvSpPr txBox="1"/>
          <p:nvPr userDrawn="1"/>
        </p:nvSpPr>
        <p:spPr>
          <a:xfrm>
            <a:off x="62172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5" name="sax_Navi_Eintrag" hidden="1">
            <a:extLst>
              <a:ext uri="{FF2B5EF4-FFF2-40B4-BE49-F238E27FC236}">
                <a16:creationId xmlns:a16="http://schemas.microsoft.com/office/drawing/2014/main" id="{234FC68A-53A0-41A2-B7CC-AB7AB258E681}"/>
              </a:ext>
            </a:extLst>
          </p:cNvPr>
          <p:cNvSpPr txBox="1"/>
          <p:nvPr userDrawn="1"/>
        </p:nvSpPr>
        <p:spPr>
          <a:xfrm>
            <a:off x="62172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6" name="sax_Navi_Eintrag" hidden="1">
            <a:extLst>
              <a:ext uri="{FF2B5EF4-FFF2-40B4-BE49-F238E27FC236}">
                <a16:creationId xmlns:a16="http://schemas.microsoft.com/office/drawing/2014/main" id="{39051FFA-7486-45D3-ACEE-A4E86174799A}"/>
              </a:ext>
            </a:extLst>
          </p:cNvPr>
          <p:cNvSpPr txBox="1"/>
          <p:nvPr userDrawn="1"/>
        </p:nvSpPr>
        <p:spPr>
          <a:xfrm>
            <a:off x="62172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7" name="sax_Navi">
            <a:extLst>
              <a:ext uri="{FF2B5EF4-FFF2-40B4-BE49-F238E27FC236}">
                <a16:creationId xmlns:a16="http://schemas.microsoft.com/office/drawing/2014/main" id="{619DD345-D23E-4366-A873-363D25CCCAB0}"/>
              </a:ext>
            </a:extLst>
          </p:cNvPr>
          <p:cNvSpPr txBox="1"/>
          <p:nvPr userDrawn="1"/>
        </p:nvSpPr>
        <p:spPr>
          <a:xfrm>
            <a:off x="2174400" y="2714092"/>
            <a:ext cx="6760800" cy="2570880"/>
          </a:xfrm>
          <a:prstGeom prst="rect">
            <a:avLst/>
          </a:prstGeom>
          <a:noFill/>
          <a:ln>
            <a:noFill/>
          </a:ln>
        </p:spPr>
        <p:txBody>
          <a:bodyPr wrap="square" rtlCol="0">
            <a:noAutofit/>
          </a:bodyPr>
          <a:lstStyle/>
          <a:p>
            <a:endParaRPr lang="en-US" sz="1800" noProof="1">
              <a:solidFill>
                <a:schemeClr val="bg1"/>
              </a:solidFill>
            </a:endParaRPr>
          </a:p>
        </p:txBody>
      </p:sp>
      <p:sp>
        <p:nvSpPr>
          <p:cNvPr id="22" name="Textfeld 28">
            <a:extLst>
              <a:ext uri="{FF2B5EF4-FFF2-40B4-BE49-F238E27FC236}">
                <a16:creationId xmlns:a16="http://schemas.microsoft.com/office/drawing/2014/main" id="{3B7951BE-40FB-4D7B-8C54-C99A7357648C}"/>
              </a:ext>
            </a:extLst>
          </p:cNvPr>
          <p:cNvSpPr txBox="1"/>
          <p:nvPr userDrawn="1"/>
        </p:nvSpPr>
        <p:spPr>
          <a:xfrm>
            <a:off x="-2833200" y="4405235"/>
            <a:ext cx="2232000" cy="215444"/>
          </a:xfrm>
          <a:prstGeom prst="rect">
            <a:avLst/>
          </a:prstGeom>
          <a:noFill/>
        </p:spPr>
        <p:txBody>
          <a:bodyPr wrap="square" rtlCol="0" anchor="ctr">
            <a:noAutofit/>
          </a:bodyPr>
          <a:lstStyle/>
          <a:p>
            <a:pPr algn="r">
              <a:spcAft>
                <a:spcPts val="600"/>
              </a:spcAft>
            </a:pPr>
            <a:r>
              <a:rPr lang="en-US" sz="800">
                <a:solidFill>
                  <a:schemeClr val="accent2"/>
                </a:solidFill>
              </a:rPr>
              <a:t>Not included in newly added agenda slides and will be generated automatically.</a:t>
            </a:r>
            <a:endParaRPr lang="en-US" sz="800" dirty="0">
              <a:solidFill>
                <a:schemeClr val="accent2"/>
              </a:solidFill>
            </a:endParaRPr>
          </a:p>
        </p:txBody>
      </p:sp>
      <p:sp>
        <p:nvSpPr>
          <p:cNvPr id="4" name="Slide Number Placeholder 3">
            <a:extLst>
              <a:ext uri="{FF2B5EF4-FFF2-40B4-BE49-F238E27FC236}">
                <a16:creationId xmlns:a16="http://schemas.microsoft.com/office/drawing/2014/main" id="{FA093D94-F634-4AAF-9965-F8519AB144B9}"/>
              </a:ext>
            </a:extLst>
          </p:cNvPr>
          <p:cNvSpPr>
            <a:spLocks noGrp="1"/>
          </p:cNvSpPr>
          <p:nvPr>
            <p:ph type="sldNum" sz="quarter" idx="12"/>
          </p:nvPr>
        </p:nvSpPr>
        <p:spPr/>
        <p:txBody>
          <a:bodyPr/>
          <a:lstStyle/>
          <a:p>
            <a:pPr>
              <a:defRPr/>
            </a:pPr>
            <a:fld id="{74C6FC79-BA71-9943-B346-676DE4BBF805}" type="slidenum">
              <a:rPr lang="en-US" smtClean="0"/>
              <a:pPr>
                <a:defRPr/>
              </a:pPr>
              <a:t>‹#›</a:t>
            </a:fld>
            <a:endParaRPr lang="en-US" b="0" dirty="0"/>
          </a:p>
        </p:txBody>
      </p:sp>
      <p:sp>
        <p:nvSpPr>
          <p:cNvPr id="17" name="Textplatzhalter 16">
            <a:extLst>
              <a:ext uri="{FF2B5EF4-FFF2-40B4-BE49-F238E27FC236}">
                <a16:creationId xmlns:a16="http://schemas.microsoft.com/office/drawing/2014/main" id="{D5C2D73E-1FA1-4C9E-914D-E5232F8B3C8E}"/>
              </a:ext>
            </a:extLst>
          </p:cNvPr>
          <p:cNvSpPr>
            <a:spLocks noGrp="1"/>
          </p:cNvSpPr>
          <p:nvPr>
            <p:ph type="body" sz="quarter" idx="19" hasCustomPrompt="1"/>
          </p:nvPr>
        </p:nvSpPr>
        <p:spPr>
          <a:xfrm>
            <a:off x="2174400" y="2763238"/>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29" name="Textplatzhalter 28">
            <a:extLst>
              <a:ext uri="{FF2B5EF4-FFF2-40B4-BE49-F238E27FC236}">
                <a16:creationId xmlns:a16="http://schemas.microsoft.com/office/drawing/2014/main" id="{BB3DCDA4-DB65-4EFF-A90E-98678454C0B0}"/>
              </a:ext>
            </a:extLst>
          </p:cNvPr>
          <p:cNvSpPr>
            <a:spLocks noGrp="1"/>
          </p:cNvSpPr>
          <p:nvPr>
            <p:ph type="body" sz="quarter" idx="20" hasCustomPrompt="1"/>
          </p:nvPr>
        </p:nvSpPr>
        <p:spPr>
          <a:xfrm>
            <a:off x="2174400" y="3404062"/>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33" name="Textplatzhalter 32">
            <a:extLst>
              <a:ext uri="{FF2B5EF4-FFF2-40B4-BE49-F238E27FC236}">
                <a16:creationId xmlns:a16="http://schemas.microsoft.com/office/drawing/2014/main" id="{AC868119-4659-452D-9EB9-FEEE2831F661}"/>
              </a:ext>
            </a:extLst>
          </p:cNvPr>
          <p:cNvSpPr>
            <a:spLocks noGrp="1"/>
          </p:cNvSpPr>
          <p:nvPr>
            <p:ph type="body" sz="quarter" idx="21" hasCustomPrompt="1"/>
          </p:nvPr>
        </p:nvSpPr>
        <p:spPr>
          <a:xfrm>
            <a:off x="2174400" y="404754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37" name="Textplatzhalter 36">
            <a:extLst>
              <a:ext uri="{FF2B5EF4-FFF2-40B4-BE49-F238E27FC236}">
                <a16:creationId xmlns:a16="http://schemas.microsoft.com/office/drawing/2014/main" id="{1F1FAF73-4DBA-4DFE-80C3-004C272DFB03}"/>
              </a:ext>
            </a:extLst>
          </p:cNvPr>
          <p:cNvSpPr>
            <a:spLocks noGrp="1"/>
          </p:cNvSpPr>
          <p:nvPr>
            <p:ph type="body" sz="quarter" idx="22" hasCustomPrompt="1"/>
          </p:nvPr>
        </p:nvSpPr>
        <p:spPr>
          <a:xfrm>
            <a:off x="2174400" y="468153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0" name="Textplatzhalter 39">
            <a:extLst>
              <a:ext uri="{FF2B5EF4-FFF2-40B4-BE49-F238E27FC236}">
                <a16:creationId xmlns:a16="http://schemas.microsoft.com/office/drawing/2014/main" id="{312F65F4-94D9-41D8-8E6E-8AD30C995886}"/>
              </a:ext>
            </a:extLst>
          </p:cNvPr>
          <p:cNvSpPr>
            <a:spLocks noGrp="1"/>
          </p:cNvSpPr>
          <p:nvPr>
            <p:ph type="body" sz="quarter" idx="23" hasCustomPrompt="1"/>
          </p:nvPr>
        </p:nvSpPr>
        <p:spPr>
          <a:xfrm>
            <a:off x="5554800" y="27648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2" name="Textplatzhalter 41">
            <a:extLst>
              <a:ext uri="{FF2B5EF4-FFF2-40B4-BE49-F238E27FC236}">
                <a16:creationId xmlns:a16="http://schemas.microsoft.com/office/drawing/2014/main" id="{FCCA02A9-B74F-402B-81C4-DEDBD9329EC3}"/>
              </a:ext>
            </a:extLst>
          </p:cNvPr>
          <p:cNvSpPr>
            <a:spLocks noGrp="1"/>
          </p:cNvSpPr>
          <p:nvPr>
            <p:ph type="body" sz="quarter" idx="24" hasCustomPrompt="1"/>
          </p:nvPr>
        </p:nvSpPr>
        <p:spPr>
          <a:xfrm>
            <a:off x="5554800" y="3405600"/>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4" name="Textplatzhalter 43">
            <a:extLst>
              <a:ext uri="{FF2B5EF4-FFF2-40B4-BE49-F238E27FC236}">
                <a16:creationId xmlns:a16="http://schemas.microsoft.com/office/drawing/2014/main" id="{60C3494B-896F-4CC1-A961-5C09FE20F787}"/>
              </a:ext>
            </a:extLst>
          </p:cNvPr>
          <p:cNvSpPr>
            <a:spLocks noGrp="1"/>
          </p:cNvSpPr>
          <p:nvPr>
            <p:ph type="body" sz="quarter" idx="25" hasCustomPrompt="1"/>
          </p:nvPr>
        </p:nvSpPr>
        <p:spPr>
          <a:xfrm>
            <a:off x="5554800" y="40464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6" name="Textplatzhalter 45">
            <a:extLst>
              <a:ext uri="{FF2B5EF4-FFF2-40B4-BE49-F238E27FC236}">
                <a16:creationId xmlns:a16="http://schemas.microsoft.com/office/drawing/2014/main" id="{3481137F-751B-4C5A-8179-ECD2BAA5FFC5}"/>
              </a:ext>
            </a:extLst>
          </p:cNvPr>
          <p:cNvSpPr>
            <a:spLocks noGrp="1"/>
          </p:cNvSpPr>
          <p:nvPr>
            <p:ph type="body" sz="quarter" idx="26" hasCustomPrompt="1"/>
          </p:nvPr>
        </p:nvSpPr>
        <p:spPr>
          <a:xfrm>
            <a:off x="5554800" y="4680000"/>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grpSp>
        <p:nvGrpSpPr>
          <p:cNvPr id="5" name="Gruppieren 32">
            <a:extLst>
              <a:ext uri="{FF2B5EF4-FFF2-40B4-BE49-F238E27FC236}">
                <a16:creationId xmlns:a16="http://schemas.microsoft.com/office/drawing/2014/main" id="{D563E9B1-0C1B-B4A0-4DCA-29085806E372}"/>
              </a:ext>
            </a:extLst>
          </p:cNvPr>
          <p:cNvGrpSpPr/>
          <p:nvPr userDrawn="1"/>
        </p:nvGrpSpPr>
        <p:grpSpPr>
          <a:xfrm>
            <a:off x="-572229" y="4238048"/>
            <a:ext cx="204332" cy="532624"/>
            <a:chOff x="12883230" y="3752058"/>
            <a:chExt cx="166020" cy="629938"/>
          </a:xfrm>
        </p:grpSpPr>
        <p:cxnSp>
          <p:nvCxnSpPr>
            <p:cNvPr id="13" name="Gerade Verbindung 33">
              <a:extLst>
                <a:ext uri="{FF2B5EF4-FFF2-40B4-BE49-F238E27FC236}">
                  <a16:creationId xmlns:a16="http://schemas.microsoft.com/office/drawing/2014/main" id="{8F12721F-C2B9-B441-6F71-728654630B0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Gerade Verbindung 34">
              <a:extLst>
                <a:ext uri="{FF2B5EF4-FFF2-40B4-BE49-F238E27FC236}">
                  <a16:creationId xmlns:a16="http://schemas.microsoft.com/office/drawing/2014/main" id="{E342AFE8-8C66-BCEB-F633-79D2F61093F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7" name="Picture 26">
            <a:extLst>
              <a:ext uri="{FF2B5EF4-FFF2-40B4-BE49-F238E27FC236}">
                <a16:creationId xmlns:a16="http://schemas.microsoft.com/office/drawing/2014/main" id="{84DF1903-DFB7-7708-417D-4374B68CF2A8}"/>
              </a:ext>
            </a:extLst>
          </p:cNvPr>
          <p:cNvPicPr>
            <a:picLocks noChangeAspect="1"/>
          </p:cNvPicPr>
          <p:nvPr userDrawn="1"/>
        </p:nvPicPr>
        <p:blipFill>
          <a:blip r:embed="rId5"/>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2778222716"/>
      </p:ext>
    </p:extLst>
  </p:cSld>
  <p:clrMapOvr>
    <a:masterClrMapping/>
  </p:clrMapOvr>
  <p:extLst>
    <p:ext uri="{DCECCB84-F9BA-43D5-87BE-67443E8EF086}">
      <p15:sldGuideLst xmlns:p15="http://schemas.microsoft.com/office/powerpoint/2012/main">
        <p15:guide id="1" pos="3894">
          <p15:clr>
            <a:srgbClr val="FBAE40"/>
          </p15:clr>
        </p15:guide>
        <p15:guide id="2" orient="horz" pos="689">
          <p15:clr>
            <a:srgbClr val="FBAE40"/>
          </p15:clr>
        </p15:guide>
        <p15:guide id="3" pos="327">
          <p15:clr>
            <a:srgbClr val="FBAE40"/>
          </p15:clr>
        </p15:guide>
        <p15:guide id="4" orient="horz" pos="1120">
          <p15:clr>
            <a:srgbClr val="FBAE40"/>
          </p15:clr>
        </p15:guide>
        <p15:guide id="5" orient="horz" pos="392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pter Divider with pattern">
    <p:spTree>
      <p:nvGrpSpPr>
        <p:cNvPr id="1" name=""/>
        <p:cNvGrpSpPr/>
        <p:nvPr/>
      </p:nvGrpSpPr>
      <p:grpSpPr>
        <a:xfrm>
          <a:off x="0" y="0"/>
          <a:ext cx="0" cy="0"/>
          <a:chOff x="0" y="0"/>
          <a:chExt cx="0" cy="0"/>
        </a:xfrm>
      </p:grpSpPr>
      <p:pic>
        <p:nvPicPr>
          <p:cNvPr id="11" name="Pattern">
            <a:extLst>
              <a:ext uri="{FF2B5EF4-FFF2-40B4-BE49-F238E27FC236}">
                <a16:creationId xmlns:a16="http://schemas.microsoft.com/office/drawing/2014/main" id="{16F2239D-2263-DB43-8C3C-AC94C8CE553D}"/>
              </a:ext>
            </a:extLst>
          </p:cNvPr>
          <p:cNvPicPr>
            <a:picLocks noChangeAspect="1"/>
          </p:cNvPicPr>
          <p:nvPr userDrawn="1"/>
        </p:nvPicPr>
        <p:blipFill rotWithShape="1">
          <a:blip r:embed="rId2">
            <a:alphaModFix amt="90000"/>
          </a:blip>
          <a:srcRect l="47721" t="29303" r="19252" b="48127"/>
          <a:stretch/>
        </p:blipFill>
        <p:spPr>
          <a:xfrm rot="10800000">
            <a:off x="-1" y="1533528"/>
            <a:ext cx="9085385" cy="4703763"/>
          </a:xfrm>
          <a:prstGeom prst="rect">
            <a:avLst/>
          </a:prstGeom>
        </p:spPr>
      </p:pic>
      <p:sp>
        <p:nvSpPr>
          <p:cNvPr id="8" name="RectangleOnChapterSlide">
            <a:extLst>
              <a:ext uri="{FF2B5EF4-FFF2-40B4-BE49-F238E27FC236}">
                <a16:creationId xmlns:a16="http://schemas.microsoft.com/office/drawing/2014/main" id="{7D2501DB-0DC4-0848-9704-86CC2C856865}"/>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0" name="Chapter_title">
            <a:extLst>
              <a:ext uri="{FF2B5EF4-FFF2-40B4-BE49-F238E27FC236}">
                <a16:creationId xmlns:a16="http://schemas.microsoft.com/office/drawing/2014/main" id="{78467C5D-8078-9042-A861-6059E1F65BAC}"/>
              </a:ext>
            </a:extLst>
          </p:cNvPr>
          <p:cNvSpPr>
            <a:spLocks noGrp="1"/>
          </p:cNvSpPr>
          <p:nvPr>
            <p:ph type="ctrTitle" hasCustomPrompt="1"/>
          </p:nvPr>
        </p:nvSpPr>
        <p:spPr>
          <a:xfrm>
            <a:off x="522350" y="1425289"/>
            <a:ext cx="8549931" cy="942109"/>
          </a:xfrm>
          <a:prstGeom prst="rect">
            <a:avLst/>
          </a:prstGeom>
        </p:spPr>
        <p:txBody>
          <a:bodyPr anchor="ctr" anchorCtr="0"/>
          <a:lstStyle>
            <a:lvl1pPr algn="l">
              <a:defRPr sz="3600">
                <a:solidFill>
                  <a:schemeClr val="bg1"/>
                </a:solidFill>
              </a:defRPr>
            </a:lvl1pPr>
          </a:lstStyle>
          <a:p>
            <a:r>
              <a:rPr lang="en-US" noProof="1"/>
              <a:t>Add chapter</a:t>
            </a:r>
          </a:p>
        </p:txBody>
      </p:sp>
      <p:sp>
        <p:nvSpPr>
          <p:cNvPr id="13" name="TextPlaceholder 1">
            <a:extLst>
              <a:ext uri="{FF2B5EF4-FFF2-40B4-BE49-F238E27FC236}">
                <a16:creationId xmlns:a16="http://schemas.microsoft.com/office/drawing/2014/main" id="{EAC16BA9-4E2E-8D4B-859D-1C618D24BCA9}"/>
              </a:ext>
            </a:extLst>
          </p:cNvPr>
          <p:cNvSpPr>
            <a:spLocks noGrp="1"/>
          </p:cNvSpPr>
          <p:nvPr>
            <p:ph type="body" sz="quarter" idx="1" hasCustomPrompt="1"/>
          </p:nvPr>
        </p:nvSpPr>
        <p:spPr>
          <a:xfrm>
            <a:off x="9472925" y="1274400"/>
            <a:ext cx="969672" cy="1231200"/>
          </a:xfrm>
        </p:spPr>
        <p:txBody>
          <a:bodyPr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7" name="Textfeld 19">
            <a:extLst>
              <a:ext uri="{FF2B5EF4-FFF2-40B4-BE49-F238E27FC236}">
                <a16:creationId xmlns:a16="http://schemas.microsoft.com/office/drawing/2014/main" id="{9408D528-79AE-4AE0-B853-7993E300BF83}"/>
              </a:ext>
            </a:extLst>
          </p:cNvPr>
          <p:cNvSpPr txBox="1"/>
          <p:nvPr userDrawn="1"/>
        </p:nvSpPr>
        <p:spPr>
          <a:xfrm>
            <a:off x="12869746" y="1896553"/>
            <a:ext cx="2338148" cy="215444"/>
          </a:xfrm>
          <a:prstGeom prst="rect">
            <a:avLst/>
          </a:prstGeom>
          <a:noFill/>
        </p:spPr>
        <p:txBody>
          <a:bodyPr wrap="square" rtlCol="0">
            <a:sp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9" name="Gruppieren 20">
            <a:extLst>
              <a:ext uri="{FF2B5EF4-FFF2-40B4-BE49-F238E27FC236}">
                <a16:creationId xmlns:a16="http://schemas.microsoft.com/office/drawing/2014/main" id="{3FADC78F-3B89-4CE4-9FA8-6129F5462BC9}"/>
              </a:ext>
            </a:extLst>
          </p:cNvPr>
          <p:cNvGrpSpPr/>
          <p:nvPr userDrawn="1"/>
        </p:nvGrpSpPr>
        <p:grpSpPr>
          <a:xfrm rot="10800000">
            <a:off x="12556547" y="1850115"/>
            <a:ext cx="204332" cy="532624"/>
            <a:chOff x="12883230" y="3752058"/>
            <a:chExt cx="166020" cy="629938"/>
          </a:xfrm>
        </p:grpSpPr>
        <p:cxnSp>
          <p:nvCxnSpPr>
            <p:cNvPr id="12" name="Gerade Verbindung 21">
              <a:extLst>
                <a:ext uri="{FF2B5EF4-FFF2-40B4-BE49-F238E27FC236}">
                  <a16:creationId xmlns:a16="http://schemas.microsoft.com/office/drawing/2014/main" id="{CB6B8BA6-F8C6-47EE-857F-1906D468620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22">
              <a:extLst>
                <a:ext uri="{FF2B5EF4-FFF2-40B4-BE49-F238E27FC236}">
                  <a16:creationId xmlns:a16="http://schemas.microsoft.com/office/drawing/2014/main" id="{8D29B9A3-3014-480A-A2BA-113D6E77945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F793FC9-B22B-42FE-B94F-A6D0947CA1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5" name="Gruppieren 33">
            <a:extLst>
              <a:ext uri="{FF2B5EF4-FFF2-40B4-BE49-F238E27FC236}">
                <a16:creationId xmlns:a16="http://schemas.microsoft.com/office/drawing/2014/main" id="{222B93D6-A83D-4477-8058-EF57D1FA1215}"/>
              </a:ext>
            </a:extLst>
          </p:cNvPr>
          <p:cNvGrpSpPr/>
          <p:nvPr userDrawn="1"/>
        </p:nvGrpSpPr>
        <p:grpSpPr>
          <a:xfrm>
            <a:off x="-572229" y="6237312"/>
            <a:ext cx="204332" cy="532624"/>
            <a:chOff x="12883230" y="3752058"/>
            <a:chExt cx="166020" cy="629938"/>
          </a:xfrm>
        </p:grpSpPr>
        <p:cxnSp>
          <p:nvCxnSpPr>
            <p:cNvPr id="16" name="Gerade Verbindung 34">
              <a:extLst>
                <a:ext uri="{FF2B5EF4-FFF2-40B4-BE49-F238E27FC236}">
                  <a16:creationId xmlns:a16="http://schemas.microsoft.com/office/drawing/2014/main" id="{DE163FAF-299A-4E3B-86AE-F06B672B805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Gerade Verbindung 35">
              <a:extLst>
                <a:ext uri="{FF2B5EF4-FFF2-40B4-BE49-F238E27FC236}">
                  <a16:creationId xmlns:a16="http://schemas.microsoft.com/office/drawing/2014/main" id="{D06D0D52-E6B4-425A-854D-C5B9B3CD0AE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8" name="Textfeld 36">
            <a:extLst>
              <a:ext uri="{FF2B5EF4-FFF2-40B4-BE49-F238E27FC236}">
                <a16:creationId xmlns:a16="http://schemas.microsoft.com/office/drawing/2014/main" id="{856E7E06-A74E-4F5F-AB9D-3E6D02CAB1B5}"/>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4226788753"/>
      </p:ext>
    </p:extLst>
  </p:cSld>
  <p:clrMapOvr>
    <a:masterClrMapping/>
  </p:clrMapOvr>
  <p:extLst>
    <p:ext uri="{DCECCB84-F9BA-43D5-87BE-67443E8EF086}">
      <p15:sldGuideLst xmlns:p15="http://schemas.microsoft.com/office/powerpoint/2012/main">
        <p15:guide id="1" pos="5719">
          <p15:clr>
            <a:srgbClr val="FBAE40"/>
          </p15:clr>
        </p15:guide>
        <p15:guide id="2" orient="horz" pos="894">
          <p15:clr>
            <a:srgbClr val="FBAE40"/>
          </p15:clr>
        </p15:guide>
        <p15:guide id="3" pos="327">
          <p15:clr>
            <a:srgbClr val="FBAE40"/>
          </p15:clr>
        </p15:guide>
        <p15:guide id="5" pos="5967">
          <p15:clr>
            <a:srgbClr val="FBAE40"/>
          </p15:clr>
        </p15:guide>
        <p15:guide id="6" orient="horz" pos="1502">
          <p15:clr>
            <a:srgbClr val="FBAE40"/>
          </p15:clr>
        </p15:guide>
        <p15:guide id="7" orient="horz" pos="3939">
          <p15:clr>
            <a:srgbClr val="FBAE40"/>
          </p15:clr>
        </p15:guide>
        <p15:guide id="8" orient="horz" pos="797">
          <p15:clr>
            <a:srgbClr val="FBAE40"/>
          </p15:clr>
        </p15:guide>
        <p15:guide id="9" pos="658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mple content wide column">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7" name="Gruppieren 41">
            <a:extLst>
              <a:ext uri="{FF2B5EF4-FFF2-40B4-BE49-F238E27FC236}">
                <a16:creationId xmlns:a16="http://schemas.microsoft.com/office/drawing/2014/main" id="{7A6BF248-3E80-4861-B037-5A3373A6BB45}"/>
              </a:ext>
            </a:extLst>
          </p:cNvPr>
          <p:cNvGrpSpPr/>
          <p:nvPr userDrawn="1"/>
        </p:nvGrpSpPr>
        <p:grpSpPr>
          <a:xfrm>
            <a:off x="-584450" y="526457"/>
            <a:ext cx="204332" cy="532624"/>
            <a:chOff x="12883230" y="3752058"/>
            <a:chExt cx="166020" cy="629938"/>
          </a:xfrm>
        </p:grpSpPr>
        <p:cxnSp>
          <p:nvCxnSpPr>
            <p:cNvPr id="11" name="Gerade Verbindung 42">
              <a:extLst>
                <a:ext uri="{FF2B5EF4-FFF2-40B4-BE49-F238E27FC236}">
                  <a16:creationId xmlns:a16="http://schemas.microsoft.com/office/drawing/2014/main" id="{28B21CE8-515A-4D41-B2F6-D629ED8B98F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43">
              <a:extLst>
                <a:ext uri="{FF2B5EF4-FFF2-40B4-BE49-F238E27FC236}">
                  <a16:creationId xmlns:a16="http://schemas.microsoft.com/office/drawing/2014/main" id="{555EAB9B-C5B7-4C63-BFF9-B48216D928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4">
            <a:extLst>
              <a:ext uri="{FF2B5EF4-FFF2-40B4-BE49-F238E27FC236}">
                <a16:creationId xmlns:a16="http://schemas.microsoft.com/office/drawing/2014/main" id="{3D4FB102-C008-43DA-A720-9216F02F575E}"/>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grpSp>
        <p:nvGrpSpPr>
          <p:cNvPr id="14" name="Gruppieren 45">
            <a:extLst>
              <a:ext uri="{FF2B5EF4-FFF2-40B4-BE49-F238E27FC236}">
                <a16:creationId xmlns:a16="http://schemas.microsoft.com/office/drawing/2014/main" id="{BBD1BD19-9E41-4632-A018-65633C4D7A7A}"/>
              </a:ext>
            </a:extLst>
          </p:cNvPr>
          <p:cNvGrpSpPr/>
          <p:nvPr userDrawn="1"/>
        </p:nvGrpSpPr>
        <p:grpSpPr>
          <a:xfrm>
            <a:off x="-584450" y="1742984"/>
            <a:ext cx="204332" cy="532624"/>
            <a:chOff x="12883230" y="3752058"/>
            <a:chExt cx="166020" cy="629938"/>
          </a:xfrm>
        </p:grpSpPr>
        <p:cxnSp>
          <p:nvCxnSpPr>
            <p:cNvPr id="15" name="Gerade Verbindung 46">
              <a:extLst>
                <a:ext uri="{FF2B5EF4-FFF2-40B4-BE49-F238E27FC236}">
                  <a16:creationId xmlns:a16="http://schemas.microsoft.com/office/drawing/2014/main" id="{48D2BC99-E4D0-446D-ACBD-144A520689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7">
              <a:extLst>
                <a:ext uri="{FF2B5EF4-FFF2-40B4-BE49-F238E27FC236}">
                  <a16:creationId xmlns:a16="http://schemas.microsoft.com/office/drawing/2014/main" id="{9272E05A-6350-4B46-B646-239FCDB1C01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8">
            <a:extLst>
              <a:ext uri="{FF2B5EF4-FFF2-40B4-BE49-F238E27FC236}">
                <a16:creationId xmlns:a16="http://schemas.microsoft.com/office/drawing/2014/main" id="{11EB2090-DF15-47C0-984D-CD8A97989CC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grpSp>
        <p:nvGrpSpPr>
          <p:cNvPr id="18" name="Gruppieren 33">
            <a:extLst>
              <a:ext uri="{FF2B5EF4-FFF2-40B4-BE49-F238E27FC236}">
                <a16:creationId xmlns:a16="http://schemas.microsoft.com/office/drawing/2014/main" id="{F0DFE759-C0FF-4DC0-8661-1A2E13E18003}"/>
              </a:ext>
            </a:extLst>
          </p:cNvPr>
          <p:cNvGrpSpPr/>
          <p:nvPr userDrawn="1"/>
        </p:nvGrpSpPr>
        <p:grpSpPr>
          <a:xfrm>
            <a:off x="-572229" y="6237312"/>
            <a:ext cx="204332" cy="532624"/>
            <a:chOff x="12883230" y="3752058"/>
            <a:chExt cx="166020" cy="629938"/>
          </a:xfrm>
        </p:grpSpPr>
        <p:cxnSp>
          <p:nvCxnSpPr>
            <p:cNvPr id="19" name="Gerade Verbindung 34">
              <a:extLst>
                <a:ext uri="{FF2B5EF4-FFF2-40B4-BE49-F238E27FC236}">
                  <a16:creationId xmlns:a16="http://schemas.microsoft.com/office/drawing/2014/main" id="{9ACEB6E4-6AEE-4314-BAAE-227FE7C0368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Gerade Verbindung 35">
              <a:extLst>
                <a:ext uri="{FF2B5EF4-FFF2-40B4-BE49-F238E27FC236}">
                  <a16:creationId xmlns:a16="http://schemas.microsoft.com/office/drawing/2014/main" id="{00ABD3CD-03E6-458C-ABAD-2B93B7BC86A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36">
            <a:extLst>
              <a:ext uri="{FF2B5EF4-FFF2-40B4-BE49-F238E27FC236}">
                <a16:creationId xmlns:a16="http://schemas.microsoft.com/office/drawing/2014/main" id="{A57EDE86-61E0-4087-B478-006688A07E60}"/>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202343052"/>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6627">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odule with two columns">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9B0BA7C9-C771-0B48-8678-204F5156E933}"/>
              </a:ext>
            </a:extLst>
          </p:cNvPr>
          <p:cNvSpPr>
            <a:spLocks noGrp="1"/>
          </p:cNvSpPr>
          <p:nvPr>
            <p:ph idx="2" hasCustomPrompt="1"/>
          </p:nvPr>
        </p:nvSpPr>
        <p:spPr>
          <a:xfrm>
            <a:off x="6171843" y="1674000"/>
            <a:ext cx="5649742"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6" name="Content Placeholder 1">
            <a:extLst>
              <a:ext uri="{FF2B5EF4-FFF2-40B4-BE49-F238E27FC236}">
                <a16:creationId xmlns:a16="http://schemas.microsoft.com/office/drawing/2014/main" id="{E45C0098-DDF7-1246-B64D-13E01F205524}"/>
              </a:ext>
            </a:extLst>
          </p:cNvPr>
          <p:cNvSpPr>
            <a:spLocks noGrp="1"/>
          </p:cNvSpPr>
          <p:nvPr>
            <p:ph idx="1" hasCustomPrompt="1"/>
          </p:nvPr>
        </p:nvSpPr>
        <p:spPr>
          <a:xfrm>
            <a:off x="378885" y="1674000"/>
            <a:ext cx="564515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7" name="Subtitle Placeholder 2">
            <a:extLst>
              <a:ext uri="{FF2B5EF4-FFF2-40B4-BE49-F238E27FC236}">
                <a16:creationId xmlns:a16="http://schemas.microsoft.com/office/drawing/2014/main" id="{ECBEA1D8-00A5-F34C-BED7-F2BFF9E41CC9}"/>
              </a:ext>
            </a:extLst>
          </p:cNvPr>
          <p:cNvSpPr>
            <a:spLocks noGrp="1"/>
          </p:cNvSpPr>
          <p:nvPr>
            <p:ph type="body" sz="quarter" idx="4" hasCustomPrompt="1"/>
          </p:nvPr>
        </p:nvSpPr>
        <p:spPr>
          <a:xfrm>
            <a:off x="6171844" y="1461600"/>
            <a:ext cx="5652432"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1">
            <a:extLst>
              <a:ext uri="{FF2B5EF4-FFF2-40B4-BE49-F238E27FC236}">
                <a16:creationId xmlns:a16="http://schemas.microsoft.com/office/drawing/2014/main" id="{E34AC710-E472-854A-B137-4A0B914CC756}"/>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0" name="chapter_agenda">
            <a:extLst>
              <a:ext uri="{FF2B5EF4-FFF2-40B4-BE49-F238E27FC236}">
                <a16:creationId xmlns:a16="http://schemas.microsoft.com/office/drawing/2014/main" id="{9EB3BF31-2F31-AC4F-860F-E21F0A2B913C}"/>
              </a:ext>
            </a:extLst>
          </p:cNvPr>
          <p:cNvSpPr>
            <a:spLocks noGrp="1"/>
          </p:cNvSpPr>
          <p:nvPr>
            <p:ph type="body" sz="quarter" idx="15" hasCustomPrompt="1"/>
          </p:nvPr>
        </p:nvSpPr>
        <p:spPr>
          <a:xfrm>
            <a:off x="378713"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9" name="Gruppieren 23">
            <a:extLst>
              <a:ext uri="{FF2B5EF4-FFF2-40B4-BE49-F238E27FC236}">
                <a16:creationId xmlns:a16="http://schemas.microsoft.com/office/drawing/2014/main" id="{47B06264-D049-4FC2-8FB3-C2930B0B3F12}"/>
              </a:ext>
            </a:extLst>
          </p:cNvPr>
          <p:cNvGrpSpPr/>
          <p:nvPr userDrawn="1"/>
        </p:nvGrpSpPr>
        <p:grpSpPr>
          <a:xfrm>
            <a:off x="-584450" y="526457"/>
            <a:ext cx="204332" cy="532624"/>
            <a:chOff x="12883230" y="3752058"/>
            <a:chExt cx="166020" cy="629938"/>
          </a:xfrm>
        </p:grpSpPr>
        <p:cxnSp>
          <p:nvCxnSpPr>
            <p:cNvPr id="11" name="Gerade Verbindung 24">
              <a:extLst>
                <a:ext uri="{FF2B5EF4-FFF2-40B4-BE49-F238E27FC236}">
                  <a16:creationId xmlns:a16="http://schemas.microsoft.com/office/drawing/2014/main" id="{BDA043D8-F5F5-4AAD-9288-331330FFAE3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25">
              <a:extLst>
                <a:ext uri="{FF2B5EF4-FFF2-40B4-BE49-F238E27FC236}">
                  <a16:creationId xmlns:a16="http://schemas.microsoft.com/office/drawing/2014/main" id="{F89F7F60-749A-4069-A044-D2CE8F10503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13" name="Gruppieren 26">
            <a:extLst>
              <a:ext uri="{FF2B5EF4-FFF2-40B4-BE49-F238E27FC236}">
                <a16:creationId xmlns:a16="http://schemas.microsoft.com/office/drawing/2014/main" id="{A47C8A02-AAD5-4F84-9D6C-B7E141FC0937}"/>
              </a:ext>
            </a:extLst>
          </p:cNvPr>
          <p:cNvGrpSpPr/>
          <p:nvPr userDrawn="1"/>
        </p:nvGrpSpPr>
        <p:grpSpPr>
          <a:xfrm>
            <a:off x="-584450" y="1742984"/>
            <a:ext cx="204332" cy="532624"/>
            <a:chOff x="12883230" y="3752058"/>
            <a:chExt cx="166020" cy="629938"/>
          </a:xfrm>
        </p:grpSpPr>
        <p:cxnSp>
          <p:nvCxnSpPr>
            <p:cNvPr id="14" name="Gerade Verbindung 27">
              <a:extLst>
                <a:ext uri="{FF2B5EF4-FFF2-40B4-BE49-F238E27FC236}">
                  <a16:creationId xmlns:a16="http://schemas.microsoft.com/office/drawing/2014/main" id="{2D2A2836-29C2-4E26-B657-D1A5BDC93A7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Gerade Verbindung 28">
              <a:extLst>
                <a:ext uri="{FF2B5EF4-FFF2-40B4-BE49-F238E27FC236}">
                  <a16:creationId xmlns:a16="http://schemas.microsoft.com/office/drawing/2014/main" id="{3425B236-D2DB-44F0-AEC3-3901EA8916E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feld 29">
            <a:extLst>
              <a:ext uri="{FF2B5EF4-FFF2-40B4-BE49-F238E27FC236}">
                <a16:creationId xmlns:a16="http://schemas.microsoft.com/office/drawing/2014/main" id="{83F8C03A-92E4-480D-BEEB-A30F2AB8B42B}"/>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21" name="Textfeld 30">
            <a:extLst>
              <a:ext uri="{FF2B5EF4-FFF2-40B4-BE49-F238E27FC236}">
                <a16:creationId xmlns:a16="http://schemas.microsoft.com/office/drawing/2014/main" id="{EB4BCC8E-7810-4B8B-85A5-11A594EA694B}"/>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Title 1">
            <a:extLst>
              <a:ext uri="{FF2B5EF4-FFF2-40B4-BE49-F238E27FC236}">
                <a16:creationId xmlns:a16="http://schemas.microsoft.com/office/drawing/2014/main" id="{CB86F4F6-D686-4764-A246-6C56AEFF98E6}"/>
              </a:ext>
            </a:extLst>
          </p:cNvPr>
          <p:cNvSpPr>
            <a:spLocks noGrp="1"/>
          </p:cNvSpPr>
          <p:nvPr>
            <p:ph type="title"/>
          </p:nvPr>
        </p:nvSpPr>
        <p:spPr/>
        <p:txBody>
          <a:bodyPr/>
          <a:lstStyle/>
          <a:p>
            <a:r>
              <a:rPr lang="en-US" noProof="1"/>
              <a:t>Click to edit Master title style</a:t>
            </a:r>
          </a:p>
        </p:txBody>
      </p:sp>
      <p:sp>
        <p:nvSpPr>
          <p:cNvPr id="4" name="Slide Number Placeholder 3">
            <a:extLst>
              <a:ext uri="{FF2B5EF4-FFF2-40B4-BE49-F238E27FC236}">
                <a16:creationId xmlns:a16="http://schemas.microsoft.com/office/drawing/2014/main" id="{0CE81EFC-068D-4D46-B982-D74C6C4E8496}"/>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22" name="Gruppieren 33">
            <a:extLst>
              <a:ext uri="{FF2B5EF4-FFF2-40B4-BE49-F238E27FC236}">
                <a16:creationId xmlns:a16="http://schemas.microsoft.com/office/drawing/2014/main" id="{BA4BF634-72E1-4EE0-8D4D-F2938BFB9D91}"/>
              </a:ext>
            </a:extLst>
          </p:cNvPr>
          <p:cNvGrpSpPr/>
          <p:nvPr userDrawn="1"/>
        </p:nvGrpSpPr>
        <p:grpSpPr>
          <a:xfrm>
            <a:off x="-572229" y="6237312"/>
            <a:ext cx="204332" cy="532624"/>
            <a:chOff x="12883230" y="3752058"/>
            <a:chExt cx="166020" cy="629938"/>
          </a:xfrm>
        </p:grpSpPr>
        <p:cxnSp>
          <p:nvCxnSpPr>
            <p:cNvPr id="23" name="Gerade Verbindung 34">
              <a:extLst>
                <a:ext uri="{FF2B5EF4-FFF2-40B4-BE49-F238E27FC236}">
                  <a16:creationId xmlns:a16="http://schemas.microsoft.com/office/drawing/2014/main" id="{72FD83A6-8018-4962-B5B7-AF149511B98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35">
              <a:extLst>
                <a:ext uri="{FF2B5EF4-FFF2-40B4-BE49-F238E27FC236}">
                  <a16:creationId xmlns:a16="http://schemas.microsoft.com/office/drawing/2014/main" id="{9BD35308-D63B-4774-8321-E442FC8C0EC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36">
            <a:extLst>
              <a:ext uri="{FF2B5EF4-FFF2-40B4-BE49-F238E27FC236}">
                <a16:creationId xmlns:a16="http://schemas.microsoft.com/office/drawing/2014/main" id="{12614344-822D-4A74-993A-56B8611DF2A9}"/>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3798447714"/>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5632">
          <p15:clr>
            <a:srgbClr val="FBAE40"/>
          </p15:clr>
        </p15:guide>
        <p15:guide id="4" pos="3799">
          <p15:clr>
            <a:srgbClr val="FBAE40"/>
          </p15:clr>
        </p15:guide>
        <p15:guide id="5" pos="3887">
          <p15:clr>
            <a:srgbClr val="FBAE40"/>
          </p15:clr>
        </p15:guide>
        <p15:guide id="6" pos="7447">
          <p15:clr>
            <a:srgbClr val="FBAE40"/>
          </p15:clr>
        </p15:guide>
        <p15:guide id="7" orient="horz" pos="270">
          <p15:clr>
            <a:srgbClr val="FBAE40"/>
          </p15:clr>
        </p15:guide>
        <p15:guide id="8" orient="horz" pos="913">
          <p15:clr>
            <a:srgbClr val="FBAE40"/>
          </p15:clr>
        </p15:guide>
        <p15:guide id="9" orient="horz" pos="1053">
          <p15:clr>
            <a:srgbClr val="FBAE40"/>
          </p15:clr>
        </p15:guide>
        <p15:guide id="10" orient="horz" pos="3939">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odule with content area">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FA06F04A-53DB-9D4F-A803-46BAD874F815}"/>
              </a:ext>
            </a:extLst>
          </p:cNvPr>
          <p:cNvSpPr>
            <a:spLocks noGrp="1"/>
          </p:cNvSpPr>
          <p:nvPr>
            <p:ph sz="quarter" idx="5"/>
          </p:nvPr>
        </p:nvSpPr>
        <p:spPr>
          <a:xfrm>
            <a:off x="6167969" y="0"/>
            <a:ext cx="6024033" cy="6237288"/>
          </a:xfrm>
          <a:noFill/>
          <a:ln>
            <a:noFill/>
          </a:ln>
        </p:spPr>
        <p:txBody>
          <a:bodyPr/>
          <a:lstStyle>
            <a:lvl1pPr marL="0" indent="0">
              <a:buNone/>
              <a:defRPr sz="100">
                <a:solidFill>
                  <a:schemeClr val="accent3">
                    <a:lumMod val="40000"/>
                    <a:lumOff val="60000"/>
                  </a:schemeClr>
                </a:solidFill>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13" name="Inhaltsplatzhalter 2">
            <a:extLst>
              <a:ext uri="{FF2B5EF4-FFF2-40B4-BE49-F238E27FC236}">
                <a16:creationId xmlns:a16="http://schemas.microsoft.com/office/drawing/2014/main" id="{2A32BE7F-DE41-E64F-9021-EA855FF75780}"/>
              </a:ext>
            </a:extLst>
          </p:cNvPr>
          <p:cNvSpPr>
            <a:spLocks noGrp="1"/>
          </p:cNvSpPr>
          <p:nvPr>
            <p:ph idx="1" hasCustomPrompt="1"/>
          </p:nvPr>
        </p:nvSpPr>
        <p:spPr>
          <a:xfrm>
            <a:off x="378936" y="1674000"/>
            <a:ext cx="56451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2" name="Subtitle Placeholder 1">
            <a:extLst>
              <a:ext uri="{FF2B5EF4-FFF2-40B4-BE49-F238E27FC236}">
                <a16:creationId xmlns:a16="http://schemas.microsoft.com/office/drawing/2014/main" id="{D7539F45-A656-2245-8925-D653782F6C09}"/>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8" name="Title 1">
            <a:extLst>
              <a:ext uri="{FF2B5EF4-FFF2-40B4-BE49-F238E27FC236}">
                <a16:creationId xmlns:a16="http://schemas.microsoft.com/office/drawing/2014/main" id="{885A4504-78BE-334F-8BBF-E3DBF93CBEBB}"/>
              </a:ext>
            </a:extLst>
          </p:cNvPr>
          <p:cNvSpPr>
            <a:spLocks noGrp="1"/>
          </p:cNvSpPr>
          <p:nvPr>
            <p:ph type="title" hasCustomPrompt="1"/>
          </p:nvPr>
        </p:nvSpPr>
        <p:spPr>
          <a:xfrm>
            <a:off x="378512" y="432001"/>
            <a:ext cx="5645524" cy="840423"/>
          </a:xfrm>
        </p:spPr>
        <p:txBody>
          <a:bodyPr tIns="0"/>
          <a:lstStyle>
            <a:lvl1pPr>
              <a:defRPr/>
            </a:lvl1pPr>
          </a:lstStyle>
          <a:p>
            <a:r>
              <a:rPr lang="en-US" noProof="1"/>
              <a:t>Add title</a:t>
            </a:r>
          </a:p>
        </p:txBody>
      </p:sp>
      <p:sp>
        <p:nvSpPr>
          <p:cNvPr id="9" name="chapter_agenda">
            <a:extLst>
              <a:ext uri="{FF2B5EF4-FFF2-40B4-BE49-F238E27FC236}">
                <a16:creationId xmlns:a16="http://schemas.microsoft.com/office/drawing/2014/main" id="{6FA8BCAF-6726-7D40-801E-63887848CAA7}"/>
              </a:ext>
            </a:extLst>
          </p:cNvPr>
          <p:cNvSpPr>
            <a:spLocks noGrp="1"/>
          </p:cNvSpPr>
          <p:nvPr>
            <p:ph type="body" sz="quarter" idx="15" hasCustomPrompt="1"/>
          </p:nvPr>
        </p:nvSpPr>
        <p:spPr>
          <a:xfrm>
            <a:off x="378712" y="168935"/>
            <a:ext cx="5645323"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8" name="Gruppieren 36">
            <a:extLst>
              <a:ext uri="{FF2B5EF4-FFF2-40B4-BE49-F238E27FC236}">
                <a16:creationId xmlns:a16="http://schemas.microsoft.com/office/drawing/2014/main" id="{A64323D2-9938-4023-B3CF-36B2ABE594CD}"/>
              </a:ext>
            </a:extLst>
          </p:cNvPr>
          <p:cNvGrpSpPr/>
          <p:nvPr userDrawn="1"/>
        </p:nvGrpSpPr>
        <p:grpSpPr>
          <a:xfrm>
            <a:off x="-584450" y="526457"/>
            <a:ext cx="204332" cy="532624"/>
            <a:chOff x="12883230" y="3752058"/>
            <a:chExt cx="166020" cy="629938"/>
          </a:xfrm>
        </p:grpSpPr>
        <p:cxnSp>
          <p:nvCxnSpPr>
            <p:cNvPr id="10" name="Gerade Verbindung 37">
              <a:extLst>
                <a:ext uri="{FF2B5EF4-FFF2-40B4-BE49-F238E27FC236}">
                  <a16:creationId xmlns:a16="http://schemas.microsoft.com/office/drawing/2014/main" id="{351ECB08-B5C0-46B5-A8AB-DD3E7F87F3C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8">
              <a:extLst>
                <a:ext uri="{FF2B5EF4-FFF2-40B4-BE49-F238E27FC236}">
                  <a16:creationId xmlns:a16="http://schemas.microsoft.com/office/drawing/2014/main" id="{9D49BC03-7172-4636-8379-D58E433879B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14" name="Gruppieren 39">
            <a:extLst>
              <a:ext uri="{FF2B5EF4-FFF2-40B4-BE49-F238E27FC236}">
                <a16:creationId xmlns:a16="http://schemas.microsoft.com/office/drawing/2014/main" id="{C23BEEF4-6498-4B2A-B151-EE63521A2AAC}"/>
              </a:ext>
            </a:extLst>
          </p:cNvPr>
          <p:cNvGrpSpPr/>
          <p:nvPr userDrawn="1"/>
        </p:nvGrpSpPr>
        <p:grpSpPr>
          <a:xfrm>
            <a:off x="-584450" y="1742984"/>
            <a:ext cx="204332" cy="532624"/>
            <a:chOff x="12883230" y="3752058"/>
            <a:chExt cx="166020" cy="629938"/>
          </a:xfrm>
        </p:grpSpPr>
        <p:cxnSp>
          <p:nvCxnSpPr>
            <p:cNvPr id="15" name="Gerade Verbindung 40">
              <a:extLst>
                <a:ext uri="{FF2B5EF4-FFF2-40B4-BE49-F238E27FC236}">
                  <a16:creationId xmlns:a16="http://schemas.microsoft.com/office/drawing/2014/main" id="{154C990D-E888-4FD8-B900-DC6284557D0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1">
              <a:extLst>
                <a:ext uri="{FF2B5EF4-FFF2-40B4-BE49-F238E27FC236}">
                  <a16:creationId xmlns:a16="http://schemas.microsoft.com/office/drawing/2014/main" id="{59CA5EBC-ADC5-410E-9255-CA47F6325B6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2">
            <a:extLst>
              <a:ext uri="{FF2B5EF4-FFF2-40B4-BE49-F238E27FC236}">
                <a16:creationId xmlns:a16="http://schemas.microsoft.com/office/drawing/2014/main" id="{A6BB78AB-8BEA-46D6-891B-70F586B0D06C}"/>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19" name="Textfeld 43">
            <a:extLst>
              <a:ext uri="{FF2B5EF4-FFF2-40B4-BE49-F238E27FC236}">
                <a16:creationId xmlns:a16="http://schemas.microsoft.com/office/drawing/2014/main" id="{EA2485EF-60F3-4368-96F9-E14FEECDCF7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0" name="Textfeld 44">
            <a:extLst>
              <a:ext uri="{FF2B5EF4-FFF2-40B4-BE49-F238E27FC236}">
                <a16:creationId xmlns:a16="http://schemas.microsoft.com/office/drawing/2014/main" id="{47132523-8A3F-43B1-966B-35889600E5B7}"/>
              </a:ext>
            </a:extLst>
          </p:cNvPr>
          <p:cNvSpPr txBox="1"/>
          <p:nvPr userDrawn="1"/>
        </p:nvSpPr>
        <p:spPr>
          <a:xfrm>
            <a:off x="12912218" y="3651393"/>
            <a:ext cx="211214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1" name="Gruppieren 45">
            <a:extLst>
              <a:ext uri="{FF2B5EF4-FFF2-40B4-BE49-F238E27FC236}">
                <a16:creationId xmlns:a16="http://schemas.microsoft.com/office/drawing/2014/main" id="{C22CD449-B978-4ADB-9A43-0DFD7B72828B}"/>
              </a:ext>
            </a:extLst>
          </p:cNvPr>
          <p:cNvGrpSpPr/>
          <p:nvPr userDrawn="1"/>
        </p:nvGrpSpPr>
        <p:grpSpPr>
          <a:xfrm rot="10800000">
            <a:off x="12561352" y="3499594"/>
            <a:ext cx="204332" cy="532624"/>
            <a:chOff x="12883230" y="3752058"/>
            <a:chExt cx="166020" cy="629938"/>
          </a:xfrm>
        </p:grpSpPr>
        <p:cxnSp>
          <p:nvCxnSpPr>
            <p:cNvPr id="22" name="Gerade Verbindung 46">
              <a:extLst>
                <a:ext uri="{FF2B5EF4-FFF2-40B4-BE49-F238E27FC236}">
                  <a16:creationId xmlns:a16="http://schemas.microsoft.com/office/drawing/2014/main" id="{C1702B3F-80AF-42FD-BEF1-7B866114A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47">
              <a:extLst>
                <a:ext uri="{FF2B5EF4-FFF2-40B4-BE49-F238E27FC236}">
                  <a16:creationId xmlns:a16="http://schemas.microsoft.com/office/drawing/2014/main" id="{023BA358-044B-448B-9B41-71CCDFB9F9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200AD8B-0E86-401B-BAB0-1B7A6D52AD9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24" name="Gruppieren 33">
            <a:extLst>
              <a:ext uri="{FF2B5EF4-FFF2-40B4-BE49-F238E27FC236}">
                <a16:creationId xmlns:a16="http://schemas.microsoft.com/office/drawing/2014/main" id="{64AEB0C8-6869-4BD0-A74A-4AEE9D062A7E}"/>
              </a:ext>
            </a:extLst>
          </p:cNvPr>
          <p:cNvGrpSpPr/>
          <p:nvPr userDrawn="1"/>
        </p:nvGrpSpPr>
        <p:grpSpPr>
          <a:xfrm>
            <a:off x="-572229" y="6237312"/>
            <a:ext cx="204332" cy="532624"/>
            <a:chOff x="12883230" y="3752058"/>
            <a:chExt cx="166020" cy="629938"/>
          </a:xfrm>
        </p:grpSpPr>
        <p:cxnSp>
          <p:nvCxnSpPr>
            <p:cNvPr id="25" name="Gerade Verbindung 34">
              <a:extLst>
                <a:ext uri="{FF2B5EF4-FFF2-40B4-BE49-F238E27FC236}">
                  <a16:creationId xmlns:a16="http://schemas.microsoft.com/office/drawing/2014/main" id="{80718E9A-5C80-437B-A2F3-DBEFCEBCE65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Gerade Verbindung 35">
              <a:extLst>
                <a:ext uri="{FF2B5EF4-FFF2-40B4-BE49-F238E27FC236}">
                  <a16:creationId xmlns:a16="http://schemas.microsoft.com/office/drawing/2014/main" id="{395A7900-98B4-422A-A002-DECFFE9B7A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7" name="Textfeld 36">
            <a:extLst>
              <a:ext uri="{FF2B5EF4-FFF2-40B4-BE49-F238E27FC236}">
                <a16:creationId xmlns:a16="http://schemas.microsoft.com/office/drawing/2014/main" id="{3B20087D-36A9-4447-AD90-5E5F3B35EF0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975448386"/>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3799">
          <p15:clr>
            <a:srgbClr val="FBAE40"/>
          </p15:clr>
        </p15:guide>
        <p15:guide id="4" pos="3887">
          <p15:clr>
            <a:srgbClr val="FBAE40"/>
          </p15:clr>
        </p15:guide>
        <p15:guide id="5" orient="horz" pos="270">
          <p15:clr>
            <a:srgbClr val="FBAE40"/>
          </p15:clr>
        </p15:guide>
        <p15:guide id="6" orient="horz" pos="913">
          <p15:clr>
            <a:srgbClr val="FBAE40"/>
          </p15:clr>
        </p15:guide>
        <p15:guide id="7" orient="horz" pos="1053">
          <p15:clr>
            <a:srgbClr val="FBAE40"/>
          </p15:clr>
        </p15:guide>
        <p15:guide id="8" orient="horz" pos="3939">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dule with two columns and content areas">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7FF01020-B0FC-A840-B380-EC5EBDEC1867}"/>
              </a:ext>
            </a:extLst>
          </p:cNvPr>
          <p:cNvSpPr>
            <a:spLocks noGrp="1"/>
          </p:cNvSpPr>
          <p:nvPr>
            <p:ph idx="5" hasCustomPrompt="1"/>
          </p:nvPr>
        </p:nvSpPr>
        <p:spPr>
          <a:xfrm>
            <a:off x="2" y="1538386"/>
            <a:ext cx="6024562"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3" name="Content Placeholder 2">
            <a:extLst>
              <a:ext uri="{FF2B5EF4-FFF2-40B4-BE49-F238E27FC236}">
                <a16:creationId xmlns:a16="http://schemas.microsoft.com/office/drawing/2014/main" id="{ED3ECA29-07C3-C847-BEDB-0E22F909A9F9}"/>
              </a:ext>
            </a:extLst>
          </p:cNvPr>
          <p:cNvSpPr>
            <a:spLocks noGrp="1"/>
          </p:cNvSpPr>
          <p:nvPr>
            <p:ph idx="6" hasCustomPrompt="1"/>
          </p:nvPr>
        </p:nvSpPr>
        <p:spPr>
          <a:xfrm>
            <a:off x="6168007" y="1538386"/>
            <a:ext cx="6023993"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7" name="Content Placeholder 3">
            <a:extLst>
              <a:ext uri="{FF2B5EF4-FFF2-40B4-BE49-F238E27FC236}">
                <a16:creationId xmlns:a16="http://schemas.microsoft.com/office/drawing/2014/main" id="{9A4928D5-3868-5148-B5E3-E13EC1FDB22A}"/>
              </a:ext>
            </a:extLst>
          </p:cNvPr>
          <p:cNvSpPr>
            <a:spLocks noGrp="1"/>
          </p:cNvSpPr>
          <p:nvPr>
            <p:ph idx="1" hasCustomPrompt="1"/>
          </p:nvPr>
        </p:nvSpPr>
        <p:spPr>
          <a:xfrm>
            <a:off x="378936" y="4338000"/>
            <a:ext cx="5645631"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22" name="Content Placeholder 4">
            <a:extLst>
              <a:ext uri="{FF2B5EF4-FFF2-40B4-BE49-F238E27FC236}">
                <a16:creationId xmlns:a16="http://schemas.microsoft.com/office/drawing/2014/main" id="{1EE420DF-8D50-824D-99AF-B938F12895C7}"/>
              </a:ext>
            </a:extLst>
          </p:cNvPr>
          <p:cNvSpPr>
            <a:spLocks noGrp="1"/>
          </p:cNvSpPr>
          <p:nvPr>
            <p:ph idx="2" hasCustomPrompt="1"/>
          </p:nvPr>
        </p:nvSpPr>
        <p:spPr>
          <a:xfrm>
            <a:off x="6170613" y="4338000"/>
            <a:ext cx="5649913"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4" name="Subtitle Placeholder 1">
            <a:extLst>
              <a:ext uri="{FF2B5EF4-FFF2-40B4-BE49-F238E27FC236}">
                <a16:creationId xmlns:a16="http://schemas.microsoft.com/office/drawing/2014/main" id="{06319020-02A4-834F-A601-950563F1AC95}"/>
              </a:ext>
            </a:extLst>
          </p:cNvPr>
          <p:cNvSpPr>
            <a:spLocks noGrp="1"/>
          </p:cNvSpPr>
          <p:nvPr>
            <p:ph type="body" sz="quarter" idx="3" hasCustomPrompt="1"/>
          </p:nvPr>
        </p:nvSpPr>
        <p:spPr>
          <a:xfrm>
            <a:off x="378935" y="4122000"/>
            <a:ext cx="5645099"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2">
            <a:extLst>
              <a:ext uri="{FF2B5EF4-FFF2-40B4-BE49-F238E27FC236}">
                <a16:creationId xmlns:a16="http://schemas.microsoft.com/office/drawing/2014/main" id="{7B78E947-5847-3147-B327-94F5FB580751}"/>
              </a:ext>
            </a:extLst>
          </p:cNvPr>
          <p:cNvSpPr>
            <a:spLocks noGrp="1"/>
          </p:cNvSpPr>
          <p:nvPr>
            <p:ph type="body" sz="quarter" idx="4" hasCustomPrompt="1"/>
          </p:nvPr>
        </p:nvSpPr>
        <p:spPr>
          <a:xfrm>
            <a:off x="6168294" y="4122000"/>
            <a:ext cx="5644774"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20" name="Title 1">
            <a:extLst>
              <a:ext uri="{FF2B5EF4-FFF2-40B4-BE49-F238E27FC236}">
                <a16:creationId xmlns:a16="http://schemas.microsoft.com/office/drawing/2014/main" id="{A48773CE-0583-0E4E-AD1A-85D601F08056}"/>
              </a:ext>
            </a:extLst>
          </p:cNvPr>
          <p:cNvSpPr>
            <a:spLocks noGrp="1"/>
          </p:cNvSpPr>
          <p:nvPr>
            <p:ph type="title" hasCustomPrompt="1"/>
          </p:nvPr>
        </p:nvSpPr>
        <p:spPr>
          <a:xfrm>
            <a:off x="378511" y="432001"/>
            <a:ext cx="10127321" cy="840423"/>
          </a:xfrm>
        </p:spPr>
        <p:txBody>
          <a:bodyPr tIns="0"/>
          <a:lstStyle>
            <a:lvl1pPr>
              <a:defRPr/>
            </a:lvl1pPr>
          </a:lstStyle>
          <a:p>
            <a:r>
              <a:rPr lang="en-US" noProof="1"/>
              <a:t>Add title</a:t>
            </a:r>
          </a:p>
        </p:txBody>
      </p:sp>
      <p:sp>
        <p:nvSpPr>
          <p:cNvPr id="16" name="chapter_agenda">
            <a:extLst>
              <a:ext uri="{FF2B5EF4-FFF2-40B4-BE49-F238E27FC236}">
                <a16:creationId xmlns:a16="http://schemas.microsoft.com/office/drawing/2014/main" id="{61E05B67-34B4-1547-A61F-0E222C3DA803}"/>
              </a:ext>
            </a:extLst>
          </p:cNvPr>
          <p:cNvSpPr>
            <a:spLocks noGrp="1"/>
          </p:cNvSpPr>
          <p:nvPr>
            <p:ph type="body" sz="quarter" idx="15" hasCustomPrompt="1"/>
          </p:nvPr>
        </p:nvSpPr>
        <p:spPr>
          <a:xfrm>
            <a:off x="378713" y="168935"/>
            <a:ext cx="10127082"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11" name="Gruppieren 39">
            <a:extLst>
              <a:ext uri="{FF2B5EF4-FFF2-40B4-BE49-F238E27FC236}">
                <a16:creationId xmlns:a16="http://schemas.microsoft.com/office/drawing/2014/main" id="{35643E19-C743-4C75-8ADA-25F7C06AF42C}"/>
              </a:ext>
            </a:extLst>
          </p:cNvPr>
          <p:cNvGrpSpPr/>
          <p:nvPr userDrawn="1"/>
        </p:nvGrpSpPr>
        <p:grpSpPr>
          <a:xfrm>
            <a:off x="-584450" y="526457"/>
            <a:ext cx="204332" cy="532624"/>
            <a:chOff x="12883230" y="3752058"/>
            <a:chExt cx="166020" cy="629938"/>
          </a:xfrm>
        </p:grpSpPr>
        <p:cxnSp>
          <p:nvCxnSpPr>
            <p:cNvPr id="18" name="Gerade Verbindung 40">
              <a:extLst>
                <a:ext uri="{FF2B5EF4-FFF2-40B4-BE49-F238E27FC236}">
                  <a16:creationId xmlns:a16="http://schemas.microsoft.com/office/drawing/2014/main" id="{6C0877E2-B22F-4E5A-9CC7-D679A528BEB3}"/>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41">
              <a:extLst>
                <a:ext uri="{FF2B5EF4-FFF2-40B4-BE49-F238E27FC236}">
                  <a16:creationId xmlns:a16="http://schemas.microsoft.com/office/drawing/2014/main" id="{FF8FF333-59EE-4FB8-A8D1-F31E0ED00C5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1" name="Gruppieren 42">
            <a:extLst>
              <a:ext uri="{FF2B5EF4-FFF2-40B4-BE49-F238E27FC236}">
                <a16:creationId xmlns:a16="http://schemas.microsoft.com/office/drawing/2014/main" id="{8C65BD0F-50FA-4747-9F62-AB3726E12D35}"/>
              </a:ext>
            </a:extLst>
          </p:cNvPr>
          <p:cNvGrpSpPr/>
          <p:nvPr userDrawn="1"/>
        </p:nvGrpSpPr>
        <p:grpSpPr>
          <a:xfrm>
            <a:off x="-584450" y="4514105"/>
            <a:ext cx="204332" cy="532624"/>
            <a:chOff x="12883230" y="3752058"/>
            <a:chExt cx="166020" cy="629938"/>
          </a:xfrm>
        </p:grpSpPr>
        <p:cxnSp>
          <p:nvCxnSpPr>
            <p:cNvPr id="23" name="Gerade Verbindung 43">
              <a:extLst>
                <a:ext uri="{FF2B5EF4-FFF2-40B4-BE49-F238E27FC236}">
                  <a16:creationId xmlns:a16="http://schemas.microsoft.com/office/drawing/2014/main" id="{94F28B83-4D9B-40E5-83D4-A8ADC32E90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4">
              <a:extLst>
                <a:ext uri="{FF2B5EF4-FFF2-40B4-BE49-F238E27FC236}">
                  <a16:creationId xmlns:a16="http://schemas.microsoft.com/office/drawing/2014/main" id="{97A9A9D7-E8C6-488C-B732-7DD97AFCED6D}"/>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45">
            <a:extLst>
              <a:ext uri="{FF2B5EF4-FFF2-40B4-BE49-F238E27FC236}">
                <a16:creationId xmlns:a16="http://schemas.microsoft.com/office/drawing/2014/main" id="{FA45CB37-1504-478D-B02E-55FDDBB5E779}"/>
              </a:ext>
            </a:extLst>
          </p:cNvPr>
          <p:cNvSpPr txBox="1"/>
          <p:nvPr userDrawn="1"/>
        </p:nvSpPr>
        <p:spPr>
          <a:xfrm>
            <a:off x="-2886335" y="4617849"/>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26" name="Textfeld 46">
            <a:extLst>
              <a:ext uri="{FF2B5EF4-FFF2-40B4-BE49-F238E27FC236}">
                <a16:creationId xmlns:a16="http://schemas.microsoft.com/office/drawing/2014/main" id="{2316C17E-B8FC-44D9-9008-467BB5D8DD90}"/>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7" name="Textfeld 47">
            <a:extLst>
              <a:ext uri="{FF2B5EF4-FFF2-40B4-BE49-F238E27FC236}">
                <a16:creationId xmlns:a16="http://schemas.microsoft.com/office/drawing/2014/main" id="{F03D088E-BB52-4835-B1AF-217DECB39685}"/>
              </a:ext>
            </a:extLst>
          </p:cNvPr>
          <p:cNvSpPr txBox="1"/>
          <p:nvPr userDrawn="1"/>
        </p:nvSpPr>
        <p:spPr>
          <a:xfrm>
            <a:off x="12912218" y="2671346"/>
            <a:ext cx="211214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8" name="Gruppieren 48">
            <a:extLst>
              <a:ext uri="{FF2B5EF4-FFF2-40B4-BE49-F238E27FC236}">
                <a16:creationId xmlns:a16="http://schemas.microsoft.com/office/drawing/2014/main" id="{E0698443-9130-41C2-B8A6-1ADD33AF197B}"/>
              </a:ext>
            </a:extLst>
          </p:cNvPr>
          <p:cNvGrpSpPr/>
          <p:nvPr userDrawn="1"/>
        </p:nvGrpSpPr>
        <p:grpSpPr>
          <a:xfrm rot="10800000">
            <a:off x="12561352" y="2519547"/>
            <a:ext cx="204332" cy="532624"/>
            <a:chOff x="12883230" y="3752058"/>
            <a:chExt cx="166020" cy="629938"/>
          </a:xfrm>
        </p:grpSpPr>
        <p:cxnSp>
          <p:nvCxnSpPr>
            <p:cNvPr id="29" name="Gerade Verbindung 49">
              <a:extLst>
                <a:ext uri="{FF2B5EF4-FFF2-40B4-BE49-F238E27FC236}">
                  <a16:creationId xmlns:a16="http://schemas.microsoft.com/office/drawing/2014/main" id="{A2492A47-B3F0-47AA-9BAB-2C8B046DB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50">
              <a:extLst>
                <a:ext uri="{FF2B5EF4-FFF2-40B4-BE49-F238E27FC236}">
                  <a16:creationId xmlns:a16="http://schemas.microsoft.com/office/drawing/2014/main" id="{37A18461-D580-4483-9399-76B28E42A5D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DE818078-C533-486C-8ABB-50E213B85A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31" name="Gruppieren 33">
            <a:extLst>
              <a:ext uri="{FF2B5EF4-FFF2-40B4-BE49-F238E27FC236}">
                <a16:creationId xmlns:a16="http://schemas.microsoft.com/office/drawing/2014/main" id="{497BD1DE-D08B-4D6A-BE83-06E524687127}"/>
              </a:ext>
            </a:extLst>
          </p:cNvPr>
          <p:cNvGrpSpPr/>
          <p:nvPr userDrawn="1"/>
        </p:nvGrpSpPr>
        <p:grpSpPr>
          <a:xfrm>
            <a:off x="-572229" y="6237312"/>
            <a:ext cx="204332" cy="532624"/>
            <a:chOff x="12883230" y="3752058"/>
            <a:chExt cx="166020" cy="629938"/>
          </a:xfrm>
        </p:grpSpPr>
        <p:cxnSp>
          <p:nvCxnSpPr>
            <p:cNvPr id="32" name="Gerade Verbindung 34">
              <a:extLst>
                <a:ext uri="{FF2B5EF4-FFF2-40B4-BE49-F238E27FC236}">
                  <a16:creationId xmlns:a16="http://schemas.microsoft.com/office/drawing/2014/main" id="{563C9EB6-E98D-4A0A-A767-5E9EC98A978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Gerade Verbindung 35">
              <a:extLst>
                <a:ext uri="{FF2B5EF4-FFF2-40B4-BE49-F238E27FC236}">
                  <a16:creationId xmlns:a16="http://schemas.microsoft.com/office/drawing/2014/main" id="{5C1A9FEB-2E49-44AB-ABF5-CC64A125A83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36">
            <a:extLst>
              <a:ext uri="{FF2B5EF4-FFF2-40B4-BE49-F238E27FC236}">
                <a16:creationId xmlns:a16="http://schemas.microsoft.com/office/drawing/2014/main" id="{4C07C04E-DE92-49B1-A48A-5FF43EE1FA17}"/>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143235570"/>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6622">
          <p15:clr>
            <a:srgbClr val="FBAE40"/>
          </p15:clr>
        </p15:guide>
        <p15:guide id="4" pos="3887">
          <p15:clr>
            <a:srgbClr val="FBAE40"/>
          </p15:clr>
        </p15:guide>
        <p15:guide id="5" pos="3799">
          <p15:clr>
            <a:srgbClr val="FBAE40"/>
          </p15:clr>
        </p15:guide>
        <p15:guide id="6" pos="7447">
          <p15:clr>
            <a:srgbClr val="FBAE40"/>
          </p15:clr>
        </p15:guide>
        <p15:guide id="7" orient="horz" pos="270">
          <p15:clr>
            <a:srgbClr val="FBAE40"/>
          </p15:clr>
        </p15:guide>
        <p15:guide id="8" orient="horz" pos="966">
          <p15:clr>
            <a:srgbClr val="FBAE40"/>
          </p15:clr>
        </p15:guide>
        <p15:guide id="9" orient="horz" pos="2418">
          <p15:clr>
            <a:srgbClr val="FBAE40"/>
          </p15:clr>
        </p15:guide>
        <p15:guide id="10" orient="horz" pos="2595">
          <p15:clr>
            <a:srgbClr val="FBAE40"/>
          </p15:clr>
        </p15:guide>
        <p15:guide id="11" orient="horz" pos="2729">
          <p15:clr>
            <a:srgbClr val="FBAE40"/>
          </p15:clr>
        </p15:guide>
        <p15:guide id="12" orient="horz" pos="393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odule with big content area">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6F04A-53DB-9D4F-A803-46BAD874F815}"/>
              </a:ext>
            </a:extLst>
          </p:cNvPr>
          <p:cNvSpPr>
            <a:spLocks noGrp="1"/>
          </p:cNvSpPr>
          <p:nvPr>
            <p:ph sz="quarter" idx="5"/>
          </p:nvPr>
        </p:nvSpPr>
        <p:spPr>
          <a:xfrm>
            <a:off x="0" y="1533525"/>
            <a:ext cx="12192000" cy="4703763"/>
          </a:xfrm>
          <a:noFill/>
          <a:ln>
            <a:noFill/>
          </a:ln>
        </p:spPr>
        <p:txBody>
          <a:bodyPr lIns="0" tIns="144000" rIns="91440" bIns="45720"/>
          <a:lstStyle>
            <a:lvl1pPr marL="0" indent="0">
              <a:lnSpc>
                <a:spcPct val="120000"/>
              </a:lnSpc>
              <a:buNone/>
              <a:defRPr sz="100" spc="0">
                <a:solidFill>
                  <a:schemeClr val="accent3">
                    <a:lumMod val="40000"/>
                    <a:lumOff val="60000"/>
                  </a:schemeClr>
                </a:solidFill>
                <a:latin typeface="Arial" panose="020B0604020202020204" pitchFamily="34" charset="0"/>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8" name="chapter_agenda">
            <a:extLst>
              <a:ext uri="{FF2B5EF4-FFF2-40B4-BE49-F238E27FC236}">
                <a16:creationId xmlns:a16="http://schemas.microsoft.com/office/drawing/2014/main" id="{1DF93406-A344-2746-BA45-C8D8F5AC7D76}"/>
              </a:ext>
            </a:extLst>
          </p:cNvPr>
          <p:cNvSpPr>
            <a:spLocks noGrp="1"/>
          </p:cNvSpPr>
          <p:nvPr>
            <p:ph type="body" sz="quarter" idx="15" hasCustomPrompt="1"/>
          </p:nvPr>
        </p:nvSpPr>
        <p:spPr>
          <a:xfrm>
            <a:off x="378713" y="168935"/>
            <a:ext cx="5644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5" name="Text Placeholder 4">
            <a:extLst>
              <a:ext uri="{FF2B5EF4-FFF2-40B4-BE49-F238E27FC236}">
                <a16:creationId xmlns:a16="http://schemas.microsoft.com/office/drawing/2014/main" id="{ACF24D27-82BE-496B-9D3F-D3B7A8300243}"/>
              </a:ext>
            </a:extLst>
          </p:cNvPr>
          <p:cNvSpPr>
            <a:spLocks noGrp="1"/>
          </p:cNvSpPr>
          <p:nvPr>
            <p:ph type="body" sz="quarter" idx="1" hasCustomPrompt="1"/>
          </p:nvPr>
        </p:nvSpPr>
        <p:spPr>
          <a:xfrm>
            <a:off x="6167438" y="432000"/>
            <a:ext cx="5653087" cy="842400"/>
          </a:xfrm>
        </p:spPr>
        <p:txBody>
          <a:bodyPr lIns="0" tIns="0" rIns="91440" bIns="45720"/>
          <a:lstStyle>
            <a:lvl1pPr marL="0" indent="0">
              <a:lnSpc>
                <a:spcPct val="120000"/>
              </a:lnSpc>
              <a:spcBef>
                <a:spcPts val="0"/>
              </a:spcBef>
              <a:buFontTx/>
              <a:buNone/>
              <a:defRPr sz="1400" spc="0">
                <a:latin typeface="Arial" panose="020B0604020202020204" pitchFamily="34" charset="0"/>
              </a:defRPr>
            </a:lvl1pPr>
          </a:lstStyle>
          <a:p>
            <a:pPr lvl="0"/>
            <a:r>
              <a:rPr lang="en-US"/>
              <a:t>Add text</a:t>
            </a:r>
            <a:endParaRPr lang="de-DE"/>
          </a:p>
        </p:txBody>
      </p:sp>
      <p:sp>
        <p:nvSpPr>
          <p:cNvPr id="7" name="Textfeld 27">
            <a:extLst>
              <a:ext uri="{FF2B5EF4-FFF2-40B4-BE49-F238E27FC236}">
                <a16:creationId xmlns:a16="http://schemas.microsoft.com/office/drawing/2014/main" id="{59504BAB-A465-4286-9A4A-5A887D95C2B6}"/>
              </a:ext>
            </a:extLst>
          </p:cNvPr>
          <p:cNvSpPr txBox="1"/>
          <p:nvPr userDrawn="1"/>
        </p:nvSpPr>
        <p:spPr>
          <a:xfrm>
            <a:off x="12910763" y="3651393"/>
            <a:ext cx="202651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9" name="Gruppieren 28">
            <a:extLst>
              <a:ext uri="{FF2B5EF4-FFF2-40B4-BE49-F238E27FC236}">
                <a16:creationId xmlns:a16="http://schemas.microsoft.com/office/drawing/2014/main" id="{1DA967A1-F388-4FFD-8728-47E97955C6B7}"/>
              </a:ext>
            </a:extLst>
          </p:cNvPr>
          <p:cNvGrpSpPr/>
          <p:nvPr userDrawn="1"/>
        </p:nvGrpSpPr>
        <p:grpSpPr>
          <a:xfrm rot="10800000">
            <a:off x="12559896" y="3499594"/>
            <a:ext cx="204332" cy="532624"/>
            <a:chOff x="12883230" y="3752058"/>
            <a:chExt cx="166020" cy="629938"/>
          </a:xfrm>
        </p:grpSpPr>
        <p:cxnSp>
          <p:nvCxnSpPr>
            <p:cNvPr id="10" name="Gerade Verbindung 29">
              <a:extLst>
                <a:ext uri="{FF2B5EF4-FFF2-40B4-BE49-F238E27FC236}">
                  <a16:creationId xmlns:a16="http://schemas.microsoft.com/office/drawing/2014/main" id="{F080CB68-24D0-45FD-B52A-CE5D259FFEB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0">
              <a:extLst>
                <a:ext uri="{FF2B5EF4-FFF2-40B4-BE49-F238E27FC236}">
                  <a16:creationId xmlns:a16="http://schemas.microsoft.com/office/drawing/2014/main" id="{F1ED5CB1-A5FC-4CD1-A315-8E8855313E9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13034BF7-94A1-4E0C-9DAA-8F8BD2D8D97C}"/>
              </a:ext>
            </a:extLst>
          </p:cNvPr>
          <p:cNvSpPr>
            <a:spLocks noGrp="1"/>
          </p:cNvSpPr>
          <p:nvPr>
            <p:ph type="title"/>
          </p:nvPr>
        </p:nvSpPr>
        <p:spPr>
          <a:xfrm>
            <a:off x="378510" y="432000"/>
            <a:ext cx="5644800" cy="842400"/>
          </a:xfrm>
        </p:spPr>
        <p:txBody>
          <a:bodyPr/>
          <a:lstStyle/>
          <a:p>
            <a:r>
              <a:rPr lang="en-US" noProof="1"/>
              <a:t>Click to edit Master title style</a:t>
            </a:r>
          </a:p>
        </p:txBody>
      </p:sp>
      <p:sp>
        <p:nvSpPr>
          <p:cNvPr id="4" name="Slide Number Placeholder 3">
            <a:extLst>
              <a:ext uri="{FF2B5EF4-FFF2-40B4-BE49-F238E27FC236}">
                <a16:creationId xmlns:a16="http://schemas.microsoft.com/office/drawing/2014/main" id="{2CEDBB43-C126-414E-B09A-E843BAC8D92D}"/>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2" name="Gruppieren 36">
            <a:extLst>
              <a:ext uri="{FF2B5EF4-FFF2-40B4-BE49-F238E27FC236}">
                <a16:creationId xmlns:a16="http://schemas.microsoft.com/office/drawing/2014/main" id="{11D70283-297E-44F2-8647-7E51F56981E0}"/>
              </a:ext>
            </a:extLst>
          </p:cNvPr>
          <p:cNvGrpSpPr/>
          <p:nvPr userDrawn="1"/>
        </p:nvGrpSpPr>
        <p:grpSpPr>
          <a:xfrm>
            <a:off x="-584450" y="526457"/>
            <a:ext cx="204332" cy="532624"/>
            <a:chOff x="12883230" y="3752058"/>
            <a:chExt cx="166020" cy="629938"/>
          </a:xfrm>
        </p:grpSpPr>
        <p:cxnSp>
          <p:nvCxnSpPr>
            <p:cNvPr id="13" name="Gerade Verbindung 37">
              <a:extLst>
                <a:ext uri="{FF2B5EF4-FFF2-40B4-BE49-F238E27FC236}">
                  <a16:creationId xmlns:a16="http://schemas.microsoft.com/office/drawing/2014/main" id="{200679F1-CF6F-49BB-BF8D-C319F5E306C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38">
              <a:extLst>
                <a:ext uri="{FF2B5EF4-FFF2-40B4-BE49-F238E27FC236}">
                  <a16:creationId xmlns:a16="http://schemas.microsoft.com/office/drawing/2014/main" id="{54B3A03D-99A9-454C-A0CE-AFEB43243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 name="Textfeld 43">
            <a:extLst>
              <a:ext uri="{FF2B5EF4-FFF2-40B4-BE49-F238E27FC236}">
                <a16:creationId xmlns:a16="http://schemas.microsoft.com/office/drawing/2014/main" id="{9156EB9F-2E89-44DA-B256-26C3520F4D26}"/>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16" name="Gruppieren 33">
            <a:extLst>
              <a:ext uri="{FF2B5EF4-FFF2-40B4-BE49-F238E27FC236}">
                <a16:creationId xmlns:a16="http://schemas.microsoft.com/office/drawing/2014/main" id="{83A54780-9881-4D65-8FF6-E69A0228C2D1}"/>
              </a:ext>
            </a:extLst>
          </p:cNvPr>
          <p:cNvGrpSpPr/>
          <p:nvPr userDrawn="1"/>
        </p:nvGrpSpPr>
        <p:grpSpPr>
          <a:xfrm>
            <a:off x="-572229" y="6237312"/>
            <a:ext cx="204332" cy="532624"/>
            <a:chOff x="12883230" y="3752058"/>
            <a:chExt cx="166020" cy="629938"/>
          </a:xfrm>
        </p:grpSpPr>
        <p:cxnSp>
          <p:nvCxnSpPr>
            <p:cNvPr id="17" name="Gerade Verbindung 34">
              <a:extLst>
                <a:ext uri="{FF2B5EF4-FFF2-40B4-BE49-F238E27FC236}">
                  <a16:creationId xmlns:a16="http://schemas.microsoft.com/office/drawing/2014/main" id="{C151B104-B18B-4D5C-A6D0-45C11B10ED8B}"/>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Gerade Verbindung 35">
              <a:extLst>
                <a:ext uri="{FF2B5EF4-FFF2-40B4-BE49-F238E27FC236}">
                  <a16:creationId xmlns:a16="http://schemas.microsoft.com/office/drawing/2014/main" id="{5CB543D8-90A8-421E-839D-3E5A663F664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feld 36">
            <a:extLst>
              <a:ext uri="{FF2B5EF4-FFF2-40B4-BE49-F238E27FC236}">
                <a16:creationId xmlns:a16="http://schemas.microsoft.com/office/drawing/2014/main" id="{01B15660-61E0-4B19-80C5-0A2354A1CE9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3721662651"/>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7447">
          <p15:clr>
            <a:srgbClr val="FBAE40"/>
          </p15:clr>
        </p15:guide>
        <p15:guide id="4" orient="horz" pos="270">
          <p15:clr>
            <a:srgbClr val="FBAE40"/>
          </p15:clr>
        </p15:guide>
        <p15:guide id="5" orient="horz" pos="966">
          <p15:clr>
            <a:srgbClr val="FBAE40"/>
          </p15:clr>
        </p15:guide>
        <p15:guide id="7" orient="horz" pos="3939">
          <p15:clr>
            <a:srgbClr val="FBAE40"/>
          </p15:clr>
        </p15:guide>
        <p15:guide id="8" orient="horz" pos="803">
          <p15:clr>
            <a:srgbClr val="FBAE40"/>
          </p15:clr>
        </p15:guide>
        <p15:guide id="9" pos="3887">
          <p15:clr>
            <a:srgbClr val="FBAE40"/>
          </p15:clr>
        </p15:guide>
        <p15:guide id="10" pos="379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ast slide with pictu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36462AC4-59E5-4290-BC24-2BFC4C43337A}"/>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err="1">
              <a:solidFill>
                <a:schemeClr val="tx1"/>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0" y="3683217"/>
            <a:ext cx="8940800" cy="1783932"/>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sp>
        <p:nvSpPr>
          <p:cNvPr id="5" name="Textfeld 17">
            <a:extLst>
              <a:ext uri="{FF2B5EF4-FFF2-40B4-BE49-F238E27FC236}">
                <a16:creationId xmlns:a16="http://schemas.microsoft.com/office/drawing/2014/main" id="{3E35DA26-59B0-4D70-8824-231434092FF4}"/>
              </a:ext>
            </a:extLst>
          </p:cNvPr>
          <p:cNvSpPr txBox="1"/>
          <p:nvPr userDrawn="1"/>
        </p:nvSpPr>
        <p:spPr>
          <a:xfrm>
            <a:off x="12911989" y="2837657"/>
            <a:ext cx="2699703" cy="215444"/>
          </a:xfrm>
          <a:prstGeom prst="rect">
            <a:avLst/>
          </a:prstGeom>
          <a:noFill/>
        </p:spPr>
        <p:txBody>
          <a:bodyPr wrap="square" rtlCol="0">
            <a:spAutoFit/>
          </a:bodyPr>
          <a:lstStyle/>
          <a:p>
            <a:pPr>
              <a:spcAft>
                <a:spcPts val="600"/>
              </a:spcAft>
            </a:pPr>
            <a:r>
              <a:rPr lang="en-US" sz="800">
                <a:solidFill>
                  <a:schemeClr val="accent2"/>
                </a:solidFill>
              </a:rPr>
              <a:t>Any picture can be used as a background. If there is no picture available, the last slide with pattern has to be used. Changing picture: MasterLayout tab &gt; Background image &gt; Insert... &gt;&gt; select picture</a:t>
            </a:r>
            <a:endParaRPr lang="en-US" sz="800" dirty="0">
              <a:solidFill>
                <a:schemeClr val="accent2"/>
              </a:solidFill>
            </a:endParaRPr>
          </a:p>
        </p:txBody>
      </p:sp>
      <p:grpSp>
        <p:nvGrpSpPr>
          <p:cNvPr id="7" name="Gruppieren 18">
            <a:extLst>
              <a:ext uri="{FF2B5EF4-FFF2-40B4-BE49-F238E27FC236}">
                <a16:creationId xmlns:a16="http://schemas.microsoft.com/office/drawing/2014/main" id="{49C2D778-DE24-432F-9544-2130BFCF7273}"/>
              </a:ext>
            </a:extLst>
          </p:cNvPr>
          <p:cNvGrpSpPr/>
          <p:nvPr userDrawn="1"/>
        </p:nvGrpSpPr>
        <p:grpSpPr>
          <a:xfrm rot="10800000">
            <a:off x="12561121" y="2804518"/>
            <a:ext cx="204332" cy="532624"/>
            <a:chOff x="12883230" y="3752058"/>
            <a:chExt cx="166020" cy="629938"/>
          </a:xfrm>
        </p:grpSpPr>
        <p:cxnSp>
          <p:nvCxnSpPr>
            <p:cNvPr id="8" name="Gerade Verbindung 19">
              <a:extLst>
                <a:ext uri="{FF2B5EF4-FFF2-40B4-BE49-F238E27FC236}">
                  <a16:creationId xmlns:a16="http://schemas.microsoft.com/office/drawing/2014/main" id="{3C3EFB16-4DAD-4F41-B837-5E05D95B8F4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Gerade Verbindung 20">
              <a:extLst>
                <a:ext uri="{FF2B5EF4-FFF2-40B4-BE49-F238E27FC236}">
                  <a16:creationId xmlns:a16="http://schemas.microsoft.com/office/drawing/2014/main" id="{1EC40242-C4F3-4548-AF65-B273BCA4456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0" name="Textfeld 21">
            <a:extLst>
              <a:ext uri="{FF2B5EF4-FFF2-40B4-BE49-F238E27FC236}">
                <a16:creationId xmlns:a16="http://schemas.microsoft.com/office/drawing/2014/main" id="{A3121F86-F24E-4562-B4A5-EE620FF77ECD}"/>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11" name="Gruppieren 22">
            <a:extLst>
              <a:ext uri="{FF2B5EF4-FFF2-40B4-BE49-F238E27FC236}">
                <a16:creationId xmlns:a16="http://schemas.microsoft.com/office/drawing/2014/main" id="{D9A6866E-44AD-4C7B-B902-C0192CCD690D}"/>
              </a:ext>
            </a:extLst>
          </p:cNvPr>
          <p:cNvGrpSpPr/>
          <p:nvPr userDrawn="1"/>
        </p:nvGrpSpPr>
        <p:grpSpPr>
          <a:xfrm rot="10800000">
            <a:off x="12561352" y="6187719"/>
            <a:ext cx="204332" cy="532624"/>
            <a:chOff x="12883230" y="3752058"/>
            <a:chExt cx="166020" cy="629938"/>
          </a:xfrm>
        </p:grpSpPr>
        <p:cxnSp>
          <p:nvCxnSpPr>
            <p:cNvPr id="12" name="Gerade Verbindung 23">
              <a:extLst>
                <a:ext uri="{FF2B5EF4-FFF2-40B4-BE49-F238E27FC236}">
                  <a16:creationId xmlns:a16="http://schemas.microsoft.com/office/drawing/2014/main" id="{620406E8-63FE-4131-9F6F-F617CF120BE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24">
              <a:extLst>
                <a:ext uri="{FF2B5EF4-FFF2-40B4-BE49-F238E27FC236}">
                  <a16:creationId xmlns:a16="http://schemas.microsoft.com/office/drawing/2014/main" id="{35276999-E10B-4A73-8C55-AE236F9035A4}"/>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6" name="Logo">
            <a:extLst>
              <a:ext uri="{FF2B5EF4-FFF2-40B4-BE49-F238E27FC236}">
                <a16:creationId xmlns:a16="http://schemas.microsoft.com/office/drawing/2014/main" id="{A3CFB5D1-6909-4CAC-A9DF-31D0CDCF6D0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5200" y="6238800"/>
            <a:ext cx="1893600" cy="414000"/>
          </a:xfrm>
          <a:prstGeom prst="rect">
            <a:avLst/>
          </a:prstGeom>
        </p:spPr>
      </p:pic>
      <p:pic>
        <p:nvPicPr>
          <p:cNvPr id="19" name="Logo_Motorsport">
            <a:extLst>
              <a:ext uri="{FF2B5EF4-FFF2-40B4-BE49-F238E27FC236}">
                <a16:creationId xmlns:a16="http://schemas.microsoft.com/office/drawing/2014/main" id="{6894F504-5F77-4CCF-8F3A-88A212A3A6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20" name="Logo_Powertrain">
            <a:extLst>
              <a:ext uri="{FF2B5EF4-FFF2-40B4-BE49-F238E27FC236}">
                <a16:creationId xmlns:a16="http://schemas.microsoft.com/office/drawing/2014/main" id="{956CFDD6-F7DC-48B7-8717-291384EF8E2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3" name="Picture 2">
            <a:extLst>
              <a:ext uri="{FF2B5EF4-FFF2-40B4-BE49-F238E27FC236}">
                <a16:creationId xmlns:a16="http://schemas.microsoft.com/office/drawing/2014/main" id="{A7EE5B67-638F-E193-1AC1-DE76601BEDE5}"/>
              </a:ext>
            </a:extLst>
          </p:cNvPr>
          <p:cNvPicPr>
            <a:picLocks noChangeAspect="1"/>
          </p:cNvPicPr>
          <p:nvPr userDrawn="1"/>
        </p:nvPicPr>
        <p:blipFill>
          <a:blip r:embed="rId5"/>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805059190"/>
      </p:ext>
    </p:extLst>
  </p:cSld>
  <p:clrMapOvr>
    <a:masterClrMapping/>
  </p:clrMapOvr>
  <p:extLst>
    <p:ext uri="{DCECCB84-F9BA-43D5-87BE-67443E8EF086}">
      <p15:sldGuideLst xmlns:p15="http://schemas.microsoft.com/office/powerpoint/2012/main">
        <p15:guide id="1" pos="332">
          <p15:clr>
            <a:srgbClr val="FBAE40"/>
          </p15:clr>
        </p15:guide>
        <p15:guide id="2" orient="horz" pos="2315">
          <p15:clr>
            <a:srgbClr val="FBAE40"/>
          </p15:clr>
        </p15:guide>
        <p15:guide id="3" orient="horz" pos="3748">
          <p15:clr>
            <a:srgbClr val="FBAE40"/>
          </p15:clr>
        </p15:guide>
        <p15:guide id="4" orient="horz" pos="3445">
          <p15:clr>
            <a:srgbClr val="FBAE40"/>
          </p15:clr>
        </p15:guide>
        <p15:guide id="5" pos="5625">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ast slide with pattern">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57863CEA-0375-49E9-98B1-55EF8BAB1BE2}"/>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err="1">
              <a:solidFill>
                <a:schemeClr val="tx1"/>
              </a:solidFill>
            </a:endParaRPr>
          </a:p>
        </p:txBody>
      </p:sp>
      <p:pic>
        <p:nvPicPr>
          <p:cNvPr id="13" name="Pattern">
            <a:extLst>
              <a:ext uri="{FF2B5EF4-FFF2-40B4-BE49-F238E27FC236}">
                <a16:creationId xmlns:a16="http://schemas.microsoft.com/office/drawing/2014/main" id="{145A3768-1E36-AC46-BC6D-FD9EB63D05CB}"/>
              </a:ext>
            </a:extLst>
          </p:cNvPr>
          <p:cNvPicPr>
            <a:picLocks noChangeAspect="1"/>
          </p:cNvPicPr>
          <p:nvPr userDrawn="1"/>
        </p:nvPicPr>
        <p:blipFill rotWithShape="1">
          <a:blip r:embed="rId2">
            <a:alphaModFix amt="90000"/>
          </a:blip>
          <a:srcRect l="36427" t="30681" r="19252" b="40768"/>
          <a:stretch/>
        </p:blipFill>
        <p:spPr>
          <a:xfrm rot="10800000">
            <a:off x="0" y="0"/>
            <a:ext cx="12192000" cy="5949950"/>
          </a:xfrm>
          <a:prstGeom prst="rect">
            <a:avLst/>
          </a:prstGeom>
        </p:spPr>
      </p:pic>
      <p:sp>
        <p:nvSpPr>
          <p:cNvPr id="8" name="Title 1">
            <a:extLst>
              <a:ext uri="{FF2B5EF4-FFF2-40B4-BE49-F238E27FC236}">
                <a16:creationId xmlns:a16="http://schemas.microsoft.com/office/drawing/2014/main" id="{562EEBB5-F977-4D05-B97A-CCB7A9874DD3}"/>
              </a:ext>
            </a:extLst>
          </p:cNvPr>
          <p:cNvSpPr>
            <a:spLocks noGrp="1"/>
          </p:cNvSpPr>
          <p:nvPr>
            <p:ph type="ctrTitle" hasCustomPrompt="1"/>
          </p:nvPr>
        </p:nvSpPr>
        <p:spPr>
          <a:xfrm>
            <a:off x="1" y="3689571"/>
            <a:ext cx="8937625" cy="1777646"/>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sp>
        <p:nvSpPr>
          <p:cNvPr id="5" name="Textfeld 9">
            <a:extLst>
              <a:ext uri="{FF2B5EF4-FFF2-40B4-BE49-F238E27FC236}">
                <a16:creationId xmlns:a16="http://schemas.microsoft.com/office/drawing/2014/main" id="{1E4704C1-9B42-416B-949F-63F056A6C613}"/>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7" name="Gruppieren 10">
            <a:extLst>
              <a:ext uri="{FF2B5EF4-FFF2-40B4-BE49-F238E27FC236}">
                <a16:creationId xmlns:a16="http://schemas.microsoft.com/office/drawing/2014/main" id="{7A77D73F-A3A4-4395-8E7B-8530D67EB562}"/>
              </a:ext>
            </a:extLst>
          </p:cNvPr>
          <p:cNvGrpSpPr/>
          <p:nvPr userDrawn="1"/>
        </p:nvGrpSpPr>
        <p:grpSpPr>
          <a:xfrm rot="10800000">
            <a:off x="12561352" y="6187719"/>
            <a:ext cx="204332" cy="532624"/>
            <a:chOff x="12883230" y="3752058"/>
            <a:chExt cx="166020" cy="629938"/>
          </a:xfrm>
        </p:grpSpPr>
        <p:cxnSp>
          <p:nvCxnSpPr>
            <p:cNvPr id="9" name="Gerade Verbindung 11">
              <a:extLst>
                <a:ext uri="{FF2B5EF4-FFF2-40B4-BE49-F238E27FC236}">
                  <a16:creationId xmlns:a16="http://schemas.microsoft.com/office/drawing/2014/main" id="{DE9E4BBC-1CA4-45E8-AE39-0FA16D03C3F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Gerade Verbindung 12">
              <a:extLst>
                <a:ext uri="{FF2B5EF4-FFF2-40B4-BE49-F238E27FC236}">
                  <a16:creationId xmlns:a16="http://schemas.microsoft.com/office/drawing/2014/main" id="{724F7FF3-C526-4376-A084-F36DDD474F7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4" name="Logo">
            <a:extLst>
              <a:ext uri="{FF2B5EF4-FFF2-40B4-BE49-F238E27FC236}">
                <a16:creationId xmlns:a16="http://schemas.microsoft.com/office/drawing/2014/main" id="{AE131001-7278-4776-BF1A-B45464BFA2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25200" y="6238800"/>
            <a:ext cx="1893600" cy="414000"/>
          </a:xfrm>
          <a:prstGeom prst="rect">
            <a:avLst/>
          </a:prstGeom>
        </p:spPr>
      </p:pic>
      <p:pic>
        <p:nvPicPr>
          <p:cNvPr id="16" name="Logo_Motorsport">
            <a:extLst>
              <a:ext uri="{FF2B5EF4-FFF2-40B4-BE49-F238E27FC236}">
                <a16:creationId xmlns:a16="http://schemas.microsoft.com/office/drawing/2014/main" id="{297FECE0-0B58-47A8-AD4A-B81F47CD72D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17" name="Logo_Powertrain">
            <a:extLst>
              <a:ext uri="{FF2B5EF4-FFF2-40B4-BE49-F238E27FC236}">
                <a16:creationId xmlns:a16="http://schemas.microsoft.com/office/drawing/2014/main" id="{F1350717-59BD-41A9-8217-53FBDA402B0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 name="Picture 1">
            <a:extLst>
              <a:ext uri="{FF2B5EF4-FFF2-40B4-BE49-F238E27FC236}">
                <a16:creationId xmlns:a16="http://schemas.microsoft.com/office/drawing/2014/main" id="{26BDB46E-9ECE-138E-F169-46085543229A}"/>
              </a:ext>
            </a:extLst>
          </p:cNvPr>
          <p:cNvPicPr>
            <a:picLocks noChangeAspect="1"/>
          </p:cNvPicPr>
          <p:nvPr userDrawn="1"/>
        </p:nvPicPr>
        <p:blipFill>
          <a:blip r:embed="rId5"/>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1605365882"/>
      </p:ext>
    </p:extLst>
  </p:cSld>
  <p:clrMapOvr>
    <a:masterClrMapping/>
  </p:clrMapOvr>
  <p:extLst>
    <p:ext uri="{DCECCB84-F9BA-43D5-87BE-67443E8EF086}">
      <p15:sldGuideLst xmlns:p15="http://schemas.microsoft.com/office/powerpoint/2012/main">
        <p15:guide id="1" pos="332">
          <p15:clr>
            <a:srgbClr val="FBAE40"/>
          </p15:clr>
        </p15:guide>
        <p15:guide id="2" orient="horz" pos="3748">
          <p15:clr>
            <a:srgbClr val="FBAE40"/>
          </p15:clr>
        </p15:guide>
        <p15:guide id="3" orient="horz" pos="2320">
          <p15:clr>
            <a:srgbClr val="FBAE40"/>
          </p15:clr>
        </p15:guide>
        <p15:guide id="4" pos="5636">
          <p15:clr>
            <a:srgbClr val="FBAE40"/>
          </p15:clr>
        </p15:guide>
        <p15:guide id="5" orient="horz" pos="345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60F5-1FEB-8205-9FDA-53049589282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DD743AA-49F2-8E9D-1405-78B3D7365742}"/>
              </a:ext>
            </a:extLst>
          </p:cNvPr>
          <p:cNvSpPr>
            <a:spLocks noGrp="1"/>
          </p:cNvSpPr>
          <p:nvPr>
            <p:ph type="sldNum" sz="quarter" idx="10"/>
          </p:nvPr>
        </p:nvSpPr>
        <p:spPr/>
        <p:txBody>
          <a:bodyPr/>
          <a:lstStyle/>
          <a:p>
            <a:pPr>
              <a:defRPr/>
            </a:pPr>
            <a:fld id="{74C6FC79-BA71-9943-B346-676DE4BBF805}" type="slidenum">
              <a:rPr lang="en-US" noProof="1" smtClean="0"/>
              <a:pPr>
                <a:defRPr/>
              </a:pPr>
              <a:t>‹#›</a:t>
            </a:fld>
            <a:endParaRPr lang="en-US" b="0" noProof="1"/>
          </a:p>
        </p:txBody>
      </p:sp>
    </p:spTree>
    <p:extLst>
      <p:ext uri="{BB962C8B-B14F-4D97-AF65-F5344CB8AC3E}">
        <p14:creationId xmlns:p14="http://schemas.microsoft.com/office/powerpoint/2010/main" val="16286883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DE69270B-1185-7C88-86A1-9855DFC1E323}"/>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4" name="DataOnTitle">
            <a:extLst>
              <a:ext uri="{FF2B5EF4-FFF2-40B4-BE49-F238E27FC236}">
                <a16:creationId xmlns:a16="http://schemas.microsoft.com/office/drawing/2014/main" id="{34379354-5C55-49F6-A6BC-C09B29E8A447}"/>
              </a:ext>
            </a:extLst>
          </p:cNvPr>
          <p:cNvSpPr txBox="1"/>
          <p:nvPr userDrawn="1"/>
        </p:nvSpPr>
        <p:spPr>
          <a:xfrm>
            <a:off x="-2" y="766800"/>
            <a:ext cx="6026400" cy="2790000"/>
          </a:xfrm>
          <a:prstGeom prst="rect">
            <a:avLst/>
          </a:prstGeom>
          <a:solidFill>
            <a:schemeClr val="tx2"/>
          </a:solidFill>
        </p:spPr>
        <p:txBody>
          <a:bodyPr wrap="square" lIns="514800" tIns="1908000" rIns="331200" rtlCol="0" anchor="t" anchorCtr="0">
            <a:noAutofit/>
          </a:bodyPr>
          <a:lstStyle/>
          <a:p>
            <a:pPr algn="l"/>
            <a:endParaRPr lang="en-US" sz="1600" noProof="1">
              <a:ln>
                <a:noFill/>
              </a:ln>
              <a:solidFill>
                <a:schemeClr val="lt2"/>
              </a:solidFill>
            </a:endParaRPr>
          </a:p>
          <a:p>
            <a:pPr algn="l"/>
            <a:r>
              <a:rPr lang="en-US" sz="1600" noProof="1">
                <a:ln>
                  <a:noFill/>
                </a:ln>
                <a:solidFill>
                  <a:schemeClr val="lt2"/>
                </a:solidFill>
              </a:rPr>
              <a:t>Tuesday, 17</a:t>
            </a:r>
            <a:r>
              <a:rPr lang="en-US" sz="1600" baseline="30000" noProof="1">
                <a:ln>
                  <a:noFill/>
                </a:ln>
                <a:solidFill>
                  <a:schemeClr val="lt2"/>
                </a:solidFill>
              </a:rPr>
              <a:t>th</a:t>
            </a:r>
            <a:r>
              <a:rPr lang="en-US" sz="1600" noProof="1">
                <a:ln>
                  <a:noFill/>
                </a:ln>
                <a:solidFill>
                  <a:schemeClr val="lt2"/>
                </a:solidFill>
              </a:rPr>
              <a:t> March 2026</a:t>
            </a:r>
          </a:p>
          <a:p>
            <a:pPr algn="l"/>
            <a:r>
              <a:rPr lang="en-US" sz="1600" noProof="1">
                <a:ln>
                  <a:noFill/>
                </a:ln>
                <a:solidFill>
                  <a:schemeClr val="lt2"/>
                </a:solidFill>
              </a:rPr>
              <a:t>Gurugram, India</a:t>
            </a: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14350" y="1096786"/>
            <a:ext cx="4574488" cy="1072800"/>
          </a:xfrm>
          <a:prstGeom prst="rect">
            <a:avLst/>
          </a:prstGeom>
        </p:spPr>
        <p:txBody>
          <a:bodyPr lIns="0" tIns="45720" rIns="91440" bIns="45720" anchor="t" anchorCtr="0"/>
          <a:lstStyle>
            <a:lvl1pPr algn="l">
              <a:lnSpc>
                <a:spcPct val="90000"/>
              </a:lnSpc>
              <a:defRPr sz="3600" spc="0">
                <a:solidFill>
                  <a:schemeClr val="bg1"/>
                </a:solidFill>
                <a:latin typeface="Arial" panose="020B0604020202020204" pitchFamily="34" charset="0"/>
              </a:defRPr>
            </a:lvl1pPr>
          </a:lstStyle>
          <a:p>
            <a:r>
              <a:rPr lang="en-US" noProof="1"/>
              <a:t>Add presentation title</a:t>
            </a:r>
          </a:p>
        </p:txBody>
      </p:sp>
      <p:sp>
        <p:nvSpPr>
          <p:cNvPr id="7" name="Textfeld 32">
            <a:extLst>
              <a:ext uri="{FF2B5EF4-FFF2-40B4-BE49-F238E27FC236}">
                <a16:creationId xmlns:a16="http://schemas.microsoft.com/office/drawing/2014/main" id="{C50D179B-09C3-4930-92F8-23675EE7460B}"/>
              </a:ext>
            </a:extLst>
          </p:cNvPr>
          <p:cNvSpPr txBox="1"/>
          <p:nvPr userDrawn="1"/>
        </p:nvSpPr>
        <p:spPr>
          <a:xfrm>
            <a:off x="-2705100" y="1361820"/>
            <a:ext cx="2131307" cy="215444"/>
          </a:xfrm>
          <a:prstGeom prst="rect">
            <a:avLst/>
          </a:prstGeom>
          <a:noFill/>
        </p:spPr>
        <p:txBody>
          <a:bodyPr wrap="square" rtlCol="0" anchor="ctr">
            <a:noAutofit/>
          </a:bodyPr>
          <a:lstStyle/>
          <a:p>
            <a:pPr algn="r">
              <a:spcAft>
                <a:spcPts val="600"/>
              </a:spcAft>
            </a:pPr>
            <a:r>
              <a:rPr lang="en-US" sz="800" dirty="0">
                <a:solidFill>
                  <a:schemeClr val="accent2"/>
                </a:solidFill>
              </a:rPr>
              <a:t>Short titles that cover only one or up to two lines should be used. The title should be aligned left and never centered.</a:t>
            </a:r>
          </a:p>
        </p:txBody>
      </p:sp>
      <p:sp>
        <p:nvSpPr>
          <p:cNvPr id="21" name="Textfeld 44">
            <a:extLst>
              <a:ext uri="{FF2B5EF4-FFF2-40B4-BE49-F238E27FC236}">
                <a16:creationId xmlns:a16="http://schemas.microsoft.com/office/drawing/2014/main" id="{D8BD0A95-2B0B-47C6-A55F-C65D4251DE6D}"/>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pic>
        <p:nvPicPr>
          <p:cNvPr id="30" name="Grafik 29" descr="Ein Bild, das Zeichnung enthält.  Automatisch generierte Beschreibung" hidden="1">
            <a:extLst>
              <a:ext uri="{FF2B5EF4-FFF2-40B4-BE49-F238E27FC236}">
                <a16:creationId xmlns:a16="http://schemas.microsoft.com/office/drawing/2014/main" id="{7EFA830D-0971-4322-91F1-BAE81FEC2C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8121" y="3159190"/>
            <a:ext cx="117652" cy="171319"/>
          </a:xfrm>
          <a:prstGeom prst="rect">
            <a:avLst/>
          </a:prstGeom>
        </p:spPr>
      </p:pic>
      <p:sp>
        <p:nvSpPr>
          <p:cNvPr id="16" name="Textplatzhalter 15">
            <a:extLst>
              <a:ext uri="{FF2B5EF4-FFF2-40B4-BE49-F238E27FC236}">
                <a16:creationId xmlns:a16="http://schemas.microsoft.com/office/drawing/2014/main" id="{8133CC7D-3DE4-4C25-9956-34F94CFD5124}"/>
              </a:ext>
            </a:extLst>
          </p:cNvPr>
          <p:cNvSpPr>
            <a:spLocks noGrp="1"/>
          </p:cNvSpPr>
          <p:nvPr>
            <p:ph type="body" sz="quarter" idx="10" hasCustomPrompt="1"/>
          </p:nvPr>
        </p:nvSpPr>
        <p:spPr>
          <a:xfrm>
            <a:off x="514800" y="2376000"/>
            <a:ext cx="4575600" cy="259200"/>
          </a:xfrm>
        </p:spPr>
        <p:txBody>
          <a:bodyPr anchor="b" anchorCtr="0"/>
          <a:lstStyle>
            <a:lvl1pPr marL="0" indent="0">
              <a:lnSpc>
                <a:spcPct val="100000"/>
              </a:lnSpc>
              <a:buNone/>
              <a:defRPr sz="1600">
                <a:solidFill>
                  <a:schemeClr val="bg1"/>
                </a:solidFill>
              </a:defRPr>
            </a:lvl1pPr>
          </a:lstStyle>
          <a:p>
            <a:pPr lvl="0"/>
            <a:r>
              <a:rPr lang="en-US" dirty="0"/>
              <a:t> </a:t>
            </a:r>
          </a:p>
        </p:txBody>
      </p:sp>
      <p:sp>
        <p:nvSpPr>
          <p:cNvPr id="40" name="Textfeld 36">
            <a:extLst>
              <a:ext uri="{FF2B5EF4-FFF2-40B4-BE49-F238E27FC236}">
                <a16:creationId xmlns:a16="http://schemas.microsoft.com/office/drawing/2014/main" id="{18D46866-D3B0-40CA-9796-51F5F9715E05}"/>
              </a:ext>
            </a:extLst>
          </p:cNvPr>
          <p:cNvSpPr txBox="1"/>
          <p:nvPr userDrawn="1"/>
        </p:nvSpPr>
        <p:spPr>
          <a:xfrm>
            <a:off x="-2272111" y="3308251"/>
            <a:ext cx="1702781" cy="215444"/>
          </a:xfrm>
          <a:prstGeom prst="rect">
            <a:avLst/>
          </a:prstGeom>
          <a:noFill/>
        </p:spPr>
        <p:txBody>
          <a:bodyPr wrap="square" rtlCol="0" anchor="ctr">
            <a:noAutofit/>
          </a:bodyPr>
          <a:lstStyle/>
          <a:p>
            <a:pPr algn="r">
              <a:spcAft>
                <a:spcPts val="600"/>
              </a:spcAft>
            </a:pPr>
            <a:r>
              <a:rPr lang="en-US" sz="800">
                <a:solidFill>
                  <a:schemeClr val="accent2"/>
                </a:solidFill>
              </a:rPr>
              <a:t>The flag is placed at the edge of the slide and is fixed in its size.</a:t>
            </a:r>
            <a:endParaRPr lang="en-US" sz="800" dirty="0">
              <a:solidFill>
                <a:schemeClr val="accent2"/>
              </a:solidFill>
            </a:endParaRPr>
          </a:p>
        </p:txBody>
      </p:sp>
      <p:pic>
        <p:nvPicPr>
          <p:cNvPr id="13" name="Logo">
            <a:extLst>
              <a:ext uri="{FF2B5EF4-FFF2-40B4-BE49-F238E27FC236}">
                <a16:creationId xmlns:a16="http://schemas.microsoft.com/office/drawing/2014/main" id="{99E99CBE-4A14-50C6-5D1D-4F0437192AA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14" name="LogoMs">
            <a:extLst>
              <a:ext uri="{FF2B5EF4-FFF2-40B4-BE49-F238E27FC236}">
                <a16:creationId xmlns:a16="http://schemas.microsoft.com/office/drawing/2014/main" id="{AC5BFB9D-E969-3903-465F-9B847DCC958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15" name="LogoNv">
            <a:extLst>
              <a:ext uri="{FF2B5EF4-FFF2-40B4-BE49-F238E27FC236}">
                <a16:creationId xmlns:a16="http://schemas.microsoft.com/office/drawing/2014/main" id="{DF34D040-D791-A8AC-FE65-9D0A4F8D187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9" name="LogoPt">
            <a:extLst>
              <a:ext uri="{FF2B5EF4-FFF2-40B4-BE49-F238E27FC236}">
                <a16:creationId xmlns:a16="http://schemas.microsoft.com/office/drawing/2014/main" id="{D51B2110-3E4F-77A0-9DF5-1274CDF1FF8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2" name="LogoSb">
            <a:extLst>
              <a:ext uri="{FF2B5EF4-FFF2-40B4-BE49-F238E27FC236}">
                <a16:creationId xmlns:a16="http://schemas.microsoft.com/office/drawing/2014/main" id="{74BF532A-DB5F-63EA-EF4A-86CB646055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grpSp>
        <p:nvGrpSpPr>
          <p:cNvPr id="10" name="Gruppieren 37">
            <a:extLst>
              <a:ext uri="{FF2B5EF4-FFF2-40B4-BE49-F238E27FC236}">
                <a16:creationId xmlns:a16="http://schemas.microsoft.com/office/drawing/2014/main" id="{9EB425C0-015D-525F-88FA-C8FA6CA99C42}"/>
              </a:ext>
            </a:extLst>
          </p:cNvPr>
          <p:cNvGrpSpPr/>
          <p:nvPr userDrawn="1"/>
        </p:nvGrpSpPr>
        <p:grpSpPr>
          <a:xfrm>
            <a:off x="-572229" y="1194633"/>
            <a:ext cx="204332" cy="532624"/>
            <a:chOff x="12883230" y="3752058"/>
            <a:chExt cx="166020" cy="629938"/>
          </a:xfrm>
        </p:grpSpPr>
        <p:cxnSp>
          <p:nvCxnSpPr>
            <p:cNvPr id="11" name="Gerade Verbindung 38">
              <a:extLst>
                <a:ext uri="{FF2B5EF4-FFF2-40B4-BE49-F238E27FC236}">
                  <a16:creationId xmlns:a16="http://schemas.microsoft.com/office/drawing/2014/main" id="{32EA8D66-CA42-2DFB-7945-F4C8057EA8A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39">
              <a:extLst>
                <a:ext uri="{FF2B5EF4-FFF2-40B4-BE49-F238E27FC236}">
                  <a16:creationId xmlns:a16="http://schemas.microsoft.com/office/drawing/2014/main" id="{80489EF4-CCCF-785D-89CA-BEA2AA2424A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17" name="Gruppieren 33">
            <a:extLst>
              <a:ext uri="{FF2B5EF4-FFF2-40B4-BE49-F238E27FC236}">
                <a16:creationId xmlns:a16="http://schemas.microsoft.com/office/drawing/2014/main" id="{022E1432-BEBA-82B7-B3ED-688A6FA6F758}"/>
              </a:ext>
            </a:extLst>
          </p:cNvPr>
          <p:cNvGrpSpPr/>
          <p:nvPr userDrawn="1"/>
        </p:nvGrpSpPr>
        <p:grpSpPr>
          <a:xfrm>
            <a:off x="-572229" y="2467672"/>
            <a:ext cx="204332" cy="532624"/>
            <a:chOff x="12883230" y="3752058"/>
            <a:chExt cx="166020" cy="629938"/>
          </a:xfrm>
        </p:grpSpPr>
        <p:cxnSp>
          <p:nvCxnSpPr>
            <p:cNvPr id="18" name="Gerade Verbindung 34">
              <a:extLst>
                <a:ext uri="{FF2B5EF4-FFF2-40B4-BE49-F238E27FC236}">
                  <a16:creationId xmlns:a16="http://schemas.microsoft.com/office/drawing/2014/main" id="{8C0937C7-E963-469C-47AD-AF2F04C2959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35">
              <a:extLst>
                <a:ext uri="{FF2B5EF4-FFF2-40B4-BE49-F238E27FC236}">
                  <a16:creationId xmlns:a16="http://schemas.microsoft.com/office/drawing/2014/main" id="{85877542-FECD-46B9-325A-A988FF9EE316}"/>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0" name="Gruppieren 33">
            <a:extLst>
              <a:ext uri="{FF2B5EF4-FFF2-40B4-BE49-F238E27FC236}">
                <a16:creationId xmlns:a16="http://schemas.microsoft.com/office/drawing/2014/main" id="{2C20E236-BD60-25D1-A334-4F64896D7A46}"/>
              </a:ext>
            </a:extLst>
          </p:cNvPr>
          <p:cNvGrpSpPr/>
          <p:nvPr userDrawn="1"/>
        </p:nvGrpSpPr>
        <p:grpSpPr>
          <a:xfrm>
            <a:off x="-572229" y="3275206"/>
            <a:ext cx="204332" cy="281534"/>
            <a:chOff x="12883230" y="3752058"/>
            <a:chExt cx="166020" cy="629938"/>
          </a:xfrm>
        </p:grpSpPr>
        <p:cxnSp>
          <p:nvCxnSpPr>
            <p:cNvPr id="25" name="Gerade Verbindung 34">
              <a:extLst>
                <a:ext uri="{FF2B5EF4-FFF2-40B4-BE49-F238E27FC236}">
                  <a16:creationId xmlns:a16="http://schemas.microsoft.com/office/drawing/2014/main" id="{3C4EA11A-7EA9-7FFC-FB84-A70DE42F4AF1}"/>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Gerade Verbindung 35">
              <a:extLst>
                <a:ext uri="{FF2B5EF4-FFF2-40B4-BE49-F238E27FC236}">
                  <a16:creationId xmlns:a16="http://schemas.microsoft.com/office/drawing/2014/main" id="{C0B78AF8-6950-C815-E9C6-4C3B40D04CA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7" name="Gruppieren 45">
            <a:extLst>
              <a:ext uri="{FF2B5EF4-FFF2-40B4-BE49-F238E27FC236}">
                <a16:creationId xmlns:a16="http://schemas.microsoft.com/office/drawing/2014/main" id="{8E7DB922-2D3B-2FF7-38E6-A12F9BEF9943}"/>
              </a:ext>
            </a:extLst>
          </p:cNvPr>
          <p:cNvGrpSpPr>
            <a:grpSpLocks/>
          </p:cNvGrpSpPr>
          <p:nvPr userDrawn="1"/>
        </p:nvGrpSpPr>
        <p:grpSpPr>
          <a:xfrm rot="10800000">
            <a:off x="12561352" y="4063709"/>
            <a:ext cx="204332" cy="532624"/>
            <a:chOff x="12883230" y="3752058"/>
            <a:chExt cx="166020" cy="629938"/>
          </a:xfrm>
        </p:grpSpPr>
        <p:cxnSp>
          <p:nvCxnSpPr>
            <p:cNvPr id="28" name="Gerade Verbindung 46">
              <a:extLst>
                <a:ext uri="{FF2B5EF4-FFF2-40B4-BE49-F238E27FC236}">
                  <a16:creationId xmlns:a16="http://schemas.microsoft.com/office/drawing/2014/main" id="{A8B3AA65-425E-2F7A-0CDA-7219D08C469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Gerade Verbindung 47">
              <a:extLst>
                <a:ext uri="{FF2B5EF4-FFF2-40B4-BE49-F238E27FC236}">
                  <a16:creationId xmlns:a16="http://schemas.microsoft.com/office/drawing/2014/main" id="{FC1272C6-CC68-6202-76B2-677C4142404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40">
            <a:extLst>
              <a:ext uri="{FF2B5EF4-FFF2-40B4-BE49-F238E27FC236}">
                <a16:creationId xmlns:a16="http://schemas.microsoft.com/office/drawing/2014/main" id="{E8C74882-FF21-4A8C-AFCC-4E86F6A5AA5D}"/>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35" name="Gruppieren 22">
            <a:extLst>
              <a:ext uri="{FF2B5EF4-FFF2-40B4-BE49-F238E27FC236}">
                <a16:creationId xmlns:a16="http://schemas.microsoft.com/office/drawing/2014/main" id="{DF5485EF-02CC-18F9-D0F1-98200469D661}"/>
              </a:ext>
            </a:extLst>
          </p:cNvPr>
          <p:cNvGrpSpPr>
            <a:grpSpLocks/>
          </p:cNvGrpSpPr>
          <p:nvPr userDrawn="1"/>
        </p:nvGrpSpPr>
        <p:grpSpPr>
          <a:xfrm rot="10800000">
            <a:off x="12561352" y="5949280"/>
            <a:ext cx="204332" cy="908720"/>
            <a:chOff x="12883230" y="3752058"/>
            <a:chExt cx="166020" cy="629938"/>
          </a:xfrm>
        </p:grpSpPr>
        <p:cxnSp>
          <p:nvCxnSpPr>
            <p:cNvPr id="42" name="Gerade Verbindung 23">
              <a:extLst>
                <a:ext uri="{FF2B5EF4-FFF2-40B4-BE49-F238E27FC236}">
                  <a16:creationId xmlns:a16="http://schemas.microsoft.com/office/drawing/2014/main" id="{F1BD2FC6-3023-5952-B6EB-F51F6FCFC671}"/>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3" name="Gerade Verbindung 24">
              <a:extLst>
                <a:ext uri="{FF2B5EF4-FFF2-40B4-BE49-F238E27FC236}">
                  <a16:creationId xmlns:a16="http://schemas.microsoft.com/office/drawing/2014/main" id="{77471A21-B0A6-EE61-E73E-EB3CEF8596D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Textfeld 36">
            <a:extLst>
              <a:ext uri="{FF2B5EF4-FFF2-40B4-BE49-F238E27FC236}">
                <a16:creationId xmlns:a16="http://schemas.microsoft.com/office/drawing/2014/main" id="{41BE345B-3720-32A5-50A7-AA81B1C7F1ED}"/>
              </a:ext>
            </a:extLst>
          </p:cNvPr>
          <p:cNvSpPr txBox="1"/>
          <p:nvPr userDrawn="1"/>
        </p:nvSpPr>
        <p:spPr>
          <a:xfrm>
            <a:off x="-2343600" y="26352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pic>
        <p:nvPicPr>
          <p:cNvPr id="5" name="Picture 4">
            <a:extLst>
              <a:ext uri="{FF2B5EF4-FFF2-40B4-BE49-F238E27FC236}">
                <a16:creationId xmlns:a16="http://schemas.microsoft.com/office/drawing/2014/main" id="{C1F8382A-C88A-4D7E-43FB-EB9750BA7435}"/>
              </a:ext>
            </a:extLst>
          </p:cNvPr>
          <p:cNvPicPr>
            <a:picLocks noChangeAspect="1"/>
          </p:cNvPicPr>
          <p:nvPr userDrawn="1"/>
        </p:nvPicPr>
        <p:blipFill>
          <a:blip r:embed="rId6"/>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3143359127"/>
      </p:ext>
    </p:extLst>
  </p:cSld>
  <p:clrMapOvr>
    <a:masterClrMapping/>
  </p:clrMapOvr>
  <p:extLst>
    <p:ext uri="{DCECCB84-F9BA-43D5-87BE-67443E8EF086}">
      <p15:sldGuideLst xmlns:p15="http://schemas.microsoft.com/office/powerpoint/2012/main">
        <p15:guide id="1" pos="320">
          <p15:clr>
            <a:srgbClr val="FBAE40"/>
          </p15:clr>
        </p15:guide>
        <p15:guide id="2" orient="horz" pos="689">
          <p15:clr>
            <a:srgbClr val="FBAE40"/>
          </p15:clr>
        </p15:guide>
        <p15:guide id="3" orient="horz" pos="3748">
          <p15:clr>
            <a:srgbClr val="FBAE40"/>
          </p15:clr>
        </p15:guide>
        <p15:guide id="4" pos="3206">
          <p15:clr>
            <a:srgbClr val="FBAE40"/>
          </p15:clr>
        </p15:guide>
        <p15:guide id="6" orient="horz" pos="1365">
          <p15:clr>
            <a:srgbClr val="FBAE40"/>
          </p15:clr>
        </p15:guide>
        <p15:guide id="7" orient="horz" pos="2237">
          <p15:clr>
            <a:srgbClr val="FBAE40"/>
          </p15:clr>
        </p15:guide>
        <p15:guide id="8" orient="horz" pos="48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divider with picture ">
    <p:spTree>
      <p:nvGrpSpPr>
        <p:cNvPr id="1" name=""/>
        <p:cNvGrpSpPr/>
        <p:nvPr/>
      </p:nvGrpSpPr>
      <p:grpSpPr>
        <a:xfrm>
          <a:off x="0" y="0"/>
          <a:ext cx="0" cy="0"/>
          <a:chOff x="0" y="0"/>
          <a:chExt cx="0" cy="0"/>
        </a:xfrm>
      </p:grpSpPr>
      <p:sp>
        <p:nvSpPr>
          <p:cNvPr id="12" name="RectangleOnChapterSlide">
            <a:extLst>
              <a:ext uri="{FF2B5EF4-FFF2-40B4-BE49-F238E27FC236}">
                <a16:creationId xmlns:a16="http://schemas.microsoft.com/office/drawing/2014/main" id="{B839CCDF-61D8-1D42-A2D9-0B3E083FCDDD}"/>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Arial" panose="020B0604020202020204"/>
              <a:ea typeface="+mn-ea"/>
              <a:cs typeface="+mn-cs"/>
            </a:endParaRPr>
          </a:p>
        </p:txBody>
      </p:sp>
      <p:sp>
        <p:nvSpPr>
          <p:cNvPr id="10" name="Picture Placeholder 1">
            <a:extLst>
              <a:ext uri="{FF2B5EF4-FFF2-40B4-BE49-F238E27FC236}">
                <a16:creationId xmlns:a16="http://schemas.microsoft.com/office/drawing/2014/main" id="{C89E6AC5-1A53-2F45-8ABF-CDBC5148928B}"/>
              </a:ext>
            </a:extLst>
          </p:cNvPr>
          <p:cNvSpPr>
            <a:spLocks noGrp="1" noChangeAspect="1"/>
          </p:cNvSpPr>
          <p:nvPr>
            <p:ph type="pic" sz="quarter" idx="5" hasCustomPrompt="1"/>
          </p:nvPr>
        </p:nvSpPr>
        <p:spPr>
          <a:xfrm>
            <a:off x="1" y="3011332"/>
            <a:ext cx="9080707" cy="3225957"/>
          </a:xfrm>
        </p:spPr>
        <p:txBody>
          <a:bodyPr lIns="108000" tIns="144000" rIns="91440" bIns="45720"/>
          <a:lstStyle>
            <a:lvl1pPr marL="0" indent="0">
              <a:buNone/>
              <a:defRPr/>
            </a:lvl1pPr>
          </a:lstStyle>
          <a:p>
            <a:r>
              <a:rPr lang="en-US"/>
              <a:t>Add picture</a:t>
            </a:r>
            <a:endParaRPr lang="en-US" dirty="0"/>
          </a:p>
        </p:txBody>
      </p:sp>
      <p:sp>
        <p:nvSpPr>
          <p:cNvPr id="5" name="TextPlaceholder 1">
            <a:extLst>
              <a:ext uri="{FF2B5EF4-FFF2-40B4-BE49-F238E27FC236}">
                <a16:creationId xmlns:a16="http://schemas.microsoft.com/office/drawing/2014/main" id="{1908D9D7-8604-4142-8372-7192074B21F4}"/>
              </a:ext>
            </a:extLst>
          </p:cNvPr>
          <p:cNvSpPr>
            <a:spLocks noGrp="1"/>
          </p:cNvSpPr>
          <p:nvPr>
            <p:ph type="body" sz="quarter" idx="1" hasCustomPrompt="1"/>
          </p:nvPr>
        </p:nvSpPr>
        <p:spPr>
          <a:xfrm>
            <a:off x="9472925" y="1274400"/>
            <a:ext cx="969672" cy="1231200"/>
          </a:xfrm>
        </p:spPr>
        <p:txBody>
          <a:bodyPr lIns="0"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Chapter_title">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2350" y="1425289"/>
            <a:ext cx="8549931" cy="942109"/>
          </a:xfrm>
          <a:prstGeom prst="rect">
            <a:avLst/>
          </a:prstGeom>
        </p:spPr>
        <p:txBody>
          <a:bodyPr lIns="0" tIns="45720" rIns="91440" bIns="45720" anchor="ctr" anchorCtr="0"/>
          <a:lstStyle>
            <a:lvl1pPr algn="l">
              <a:defRPr sz="3600">
                <a:solidFill>
                  <a:schemeClr val="bg1"/>
                </a:solidFill>
              </a:defRPr>
            </a:lvl1pPr>
          </a:lstStyle>
          <a:p>
            <a:r>
              <a:rPr lang="en-US" noProof="1"/>
              <a:t>Add chapter</a:t>
            </a:r>
          </a:p>
        </p:txBody>
      </p:sp>
      <p:sp>
        <p:nvSpPr>
          <p:cNvPr id="13" name="Textfeld 47">
            <a:extLst>
              <a:ext uri="{FF2B5EF4-FFF2-40B4-BE49-F238E27FC236}">
                <a16:creationId xmlns:a16="http://schemas.microsoft.com/office/drawing/2014/main" id="{95D13312-5824-43FA-B4F9-6CFD8A694F2E}"/>
              </a:ext>
            </a:extLst>
          </p:cNvPr>
          <p:cNvSpPr txBox="1"/>
          <p:nvPr userDrawn="1"/>
        </p:nvSpPr>
        <p:spPr>
          <a:xfrm>
            <a:off x="12869746" y="2019663"/>
            <a:ext cx="2338148" cy="215444"/>
          </a:xfrm>
          <a:prstGeom prst="rect">
            <a:avLst/>
          </a:prstGeom>
          <a:noFill/>
        </p:spPr>
        <p:txBody>
          <a:bodyPr wrap="square" rtlCol="0" anchor="ctr">
            <a:no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sp>
        <p:nvSpPr>
          <p:cNvPr id="3" name="Slide Number Placeholder 2">
            <a:extLst>
              <a:ext uri="{FF2B5EF4-FFF2-40B4-BE49-F238E27FC236}">
                <a16:creationId xmlns:a16="http://schemas.microsoft.com/office/drawing/2014/main" id="{576BA8C6-928D-46BA-8275-C66EF12AD81E}"/>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4" name="Gruppieren 48">
            <a:extLst>
              <a:ext uri="{FF2B5EF4-FFF2-40B4-BE49-F238E27FC236}">
                <a16:creationId xmlns:a16="http://schemas.microsoft.com/office/drawing/2014/main" id="{6C052DDB-62B1-B0B4-A8A6-E0D06533B107}"/>
              </a:ext>
            </a:extLst>
          </p:cNvPr>
          <p:cNvGrpSpPr/>
          <p:nvPr userDrawn="1"/>
        </p:nvGrpSpPr>
        <p:grpSpPr>
          <a:xfrm rot="10800000">
            <a:off x="12556547" y="1850115"/>
            <a:ext cx="204332" cy="532624"/>
            <a:chOff x="12883230" y="3752058"/>
            <a:chExt cx="166020" cy="629938"/>
          </a:xfrm>
        </p:grpSpPr>
        <p:cxnSp>
          <p:nvCxnSpPr>
            <p:cNvPr id="6" name="Gerade Verbindung 49">
              <a:extLst>
                <a:ext uri="{FF2B5EF4-FFF2-40B4-BE49-F238E27FC236}">
                  <a16:creationId xmlns:a16="http://schemas.microsoft.com/office/drawing/2014/main" id="{0537DDF8-C7D4-FAB5-95C2-F7CD8270EB7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Gerade Verbindung 50">
              <a:extLst>
                <a:ext uri="{FF2B5EF4-FFF2-40B4-BE49-F238E27FC236}">
                  <a16:creationId xmlns:a16="http://schemas.microsoft.com/office/drawing/2014/main" id="{1FEA41E6-3ADA-30CB-652E-6BAA93B80829}"/>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66990699"/>
      </p:ext>
    </p:extLst>
  </p:cSld>
  <p:clrMapOvr>
    <a:masterClrMapping/>
  </p:clrMapOvr>
  <p:extLst>
    <p:ext uri="{DCECCB84-F9BA-43D5-87BE-67443E8EF086}">
      <p15:sldGuideLst xmlns:p15="http://schemas.microsoft.com/office/powerpoint/2012/main">
        <p15:guide id="1" orient="horz" pos="894">
          <p15:clr>
            <a:srgbClr val="FBAE40"/>
          </p15:clr>
        </p15:guide>
        <p15:guide id="2" pos="327">
          <p15:clr>
            <a:srgbClr val="FBAE40"/>
          </p15:clr>
        </p15:guide>
        <p15:guide id="3" orient="horz" pos="1896">
          <p15:clr>
            <a:srgbClr val="FBAE40"/>
          </p15:clr>
        </p15:guide>
        <p15:guide id="4" pos="5719">
          <p15:clr>
            <a:srgbClr val="FBAE40"/>
          </p15:clr>
        </p15:guide>
        <p15:guide id="5" pos="5967">
          <p15:clr>
            <a:srgbClr val="FBAE40"/>
          </p15:clr>
        </p15:guide>
        <p15:guide id="6" orient="horz" pos="3939">
          <p15:clr>
            <a:srgbClr val="FBAE40"/>
          </p15:clr>
        </p15:guide>
        <p15:guide id="9" pos="6584">
          <p15:clr>
            <a:srgbClr val="FBAE40"/>
          </p15:clr>
        </p15:guide>
        <p15:guide id="10" orient="horz" pos="150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with pattern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A86D7722-CA24-A688-953C-471413F74E29}"/>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9" name="DataOnTitle">
            <a:extLst>
              <a:ext uri="{FF2B5EF4-FFF2-40B4-BE49-F238E27FC236}">
                <a16:creationId xmlns:a16="http://schemas.microsoft.com/office/drawing/2014/main" id="{399C22F7-C5B6-411F-AED7-E6BDFD1C7BE4}"/>
              </a:ext>
            </a:extLst>
          </p:cNvPr>
          <p:cNvSpPr txBox="1"/>
          <p:nvPr userDrawn="1"/>
        </p:nvSpPr>
        <p:spPr>
          <a:xfrm>
            <a:off x="-2" y="766800"/>
            <a:ext cx="6987600" cy="2790000"/>
          </a:xfrm>
          <a:prstGeom prst="rect">
            <a:avLst/>
          </a:prstGeom>
          <a:solidFill>
            <a:schemeClr val="tx2"/>
          </a:solidFill>
        </p:spPr>
        <p:txBody>
          <a:bodyPr wrap="square" lIns="514800" tIns="1908000" rIns="331200" rtlCol="0" anchor="t" anchorCtr="0">
            <a:noAutofit/>
          </a:bodyPr>
          <a:lstStyle/>
          <a:p>
            <a:pPr algn="l"/>
            <a:r>
              <a:rPr kumimoji="0" lang="en-US" sz="1600" b="0" i="0" u="none" strike="noStrike" kern="1200" cap="none" spc="0" normalizeH="0" baseline="0" noProof="1">
                <a:ln>
                  <a:noFill/>
                </a:ln>
                <a:solidFill>
                  <a:schemeClr val="lt2"/>
                </a:solidFill>
                <a:effectLst/>
                <a:uLnTx/>
                <a:uFillTx/>
                <a:latin typeface="+mn-lt"/>
                <a:ea typeface="+mn-ea"/>
                <a:cs typeface="+mn-cs"/>
              </a:rPr>
              <a:t>Durgesh Babbar | 2024/06/10</a:t>
            </a:r>
            <a:endParaRPr lang="en-US" sz="1600" noProof="1">
              <a:ln>
                <a:noFill/>
              </a:ln>
              <a:solidFill>
                <a:schemeClr val="lt2"/>
              </a:solidFill>
            </a:endParaRPr>
          </a:p>
        </p:txBody>
      </p:sp>
      <p:pic>
        <p:nvPicPr>
          <p:cNvPr id="12" name="Logo">
            <a:extLst>
              <a:ext uri="{FF2B5EF4-FFF2-40B4-BE49-F238E27FC236}">
                <a16:creationId xmlns:a16="http://schemas.microsoft.com/office/drawing/2014/main" id="{F9106DDA-A3CE-C790-F413-7C559C559DE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13" name="LogoMs">
            <a:extLst>
              <a:ext uri="{FF2B5EF4-FFF2-40B4-BE49-F238E27FC236}">
                <a16:creationId xmlns:a16="http://schemas.microsoft.com/office/drawing/2014/main" id="{234278AE-209E-7D41-A699-C1F3648BA26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14" name="LogoNv">
            <a:extLst>
              <a:ext uri="{FF2B5EF4-FFF2-40B4-BE49-F238E27FC236}">
                <a16:creationId xmlns:a16="http://schemas.microsoft.com/office/drawing/2014/main" id="{BCF8D55E-7F57-821C-5EDF-3B9EA21D412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17" name="LogoPt">
            <a:extLst>
              <a:ext uri="{FF2B5EF4-FFF2-40B4-BE49-F238E27FC236}">
                <a16:creationId xmlns:a16="http://schemas.microsoft.com/office/drawing/2014/main" id="{9E055919-0E1B-AE9B-E9A6-714DB8A37CD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2" name="LogoSb">
            <a:extLst>
              <a:ext uri="{FF2B5EF4-FFF2-40B4-BE49-F238E27FC236}">
                <a16:creationId xmlns:a16="http://schemas.microsoft.com/office/drawing/2014/main" id="{50B37496-E92A-9DB6-DA22-A8C2C39E59E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15424" y="1096786"/>
            <a:ext cx="5652014" cy="1072800"/>
          </a:xfrm>
          <a:prstGeom prst="rect">
            <a:avLst/>
          </a:prstGeom>
        </p:spPr>
        <p:txBody>
          <a:bodyPr lIns="0" tIns="45720" rIns="91440" bIns="45720" anchor="t" anchorCtr="0"/>
          <a:lstStyle>
            <a:lvl1pPr algn="l">
              <a:lnSpc>
                <a:spcPct val="90000"/>
              </a:lnSpc>
              <a:defRPr sz="3600" spc="0">
                <a:solidFill>
                  <a:schemeClr val="bg1"/>
                </a:solidFill>
                <a:latin typeface="Arial" panose="020B0604020202020204" pitchFamily="34" charset="0"/>
              </a:defRPr>
            </a:lvl1pPr>
          </a:lstStyle>
          <a:p>
            <a:r>
              <a:rPr lang="en-US" noProof="1"/>
              <a:t>Add presentation title</a:t>
            </a:r>
          </a:p>
        </p:txBody>
      </p:sp>
      <p:sp>
        <p:nvSpPr>
          <p:cNvPr id="4" name="Text Placeholder 3">
            <a:extLst>
              <a:ext uri="{FF2B5EF4-FFF2-40B4-BE49-F238E27FC236}">
                <a16:creationId xmlns:a16="http://schemas.microsoft.com/office/drawing/2014/main" id="{2DC163EC-AD9D-49D1-BB72-BDF3530173D8}"/>
              </a:ext>
            </a:extLst>
          </p:cNvPr>
          <p:cNvSpPr>
            <a:spLocks noGrp="1"/>
          </p:cNvSpPr>
          <p:nvPr>
            <p:ph type="body" sz="quarter" idx="17"/>
          </p:nvPr>
        </p:nvSpPr>
        <p:spPr>
          <a:xfrm>
            <a:off x="7124677" y="766800"/>
            <a:ext cx="2800800" cy="2804400"/>
          </a:xfrm>
          <a:solidFill>
            <a:schemeClr val="bg1"/>
          </a:solidFill>
        </p:spPr>
        <p:txBody>
          <a:bodyPr/>
          <a:lstStyle>
            <a:lvl1pPr marL="0" indent="0">
              <a:buFontTx/>
              <a:buNone/>
              <a:defRPr>
                <a:noFill/>
              </a:defRPr>
            </a:lvl1pPr>
            <a:lvl2pPr marL="166686" indent="0">
              <a:buFontTx/>
              <a:buNone/>
              <a:defRPr/>
            </a:lvl2pPr>
            <a:lvl3pPr marL="333373" indent="0">
              <a:buFontTx/>
              <a:buNone/>
              <a:defRPr/>
            </a:lvl3pPr>
            <a:lvl4pPr marL="501250" indent="0">
              <a:buFontTx/>
              <a:buNone/>
              <a:defRPr/>
            </a:lvl4pPr>
            <a:lvl5pPr marL="667937" indent="0">
              <a:buFontTx/>
              <a:buNone/>
              <a:defRPr/>
            </a:lvl5pPr>
          </a:lstStyle>
          <a:p>
            <a:pPr lvl="0"/>
            <a:r>
              <a:rPr lang="en-US" noProof="1"/>
              <a:t>Click to edit Master text styles</a:t>
            </a:r>
          </a:p>
        </p:txBody>
      </p:sp>
      <p:sp>
        <p:nvSpPr>
          <p:cNvPr id="6" name="Picture Placeholder 5">
            <a:extLst>
              <a:ext uri="{FF2B5EF4-FFF2-40B4-BE49-F238E27FC236}">
                <a16:creationId xmlns:a16="http://schemas.microsoft.com/office/drawing/2014/main" id="{A84FCCB1-7043-467D-A867-C1498B616AF9}"/>
              </a:ext>
            </a:extLst>
          </p:cNvPr>
          <p:cNvSpPr>
            <a:spLocks noGrp="1"/>
          </p:cNvSpPr>
          <p:nvPr>
            <p:ph type="pic" sz="quarter" idx="1"/>
          </p:nvPr>
        </p:nvSpPr>
        <p:spPr>
          <a:xfrm>
            <a:off x="7203600" y="846000"/>
            <a:ext cx="2646000" cy="2649600"/>
          </a:xfrm>
          <a:noFill/>
        </p:spPr>
        <p:txBody>
          <a:bodyPr/>
          <a:lstStyle>
            <a:lvl1pPr marL="0" indent="0">
              <a:buFontTx/>
              <a:buNone/>
              <a:defRPr>
                <a:noFill/>
              </a:defRPr>
            </a:lvl1pPr>
          </a:lstStyle>
          <a:p>
            <a:r>
              <a:rPr lang="en-US"/>
              <a:t>Click icon to add picture</a:t>
            </a:r>
            <a:endParaRPr lang="de-DE"/>
          </a:p>
        </p:txBody>
      </p:sp>
      <p:sp>
        <p:nvSpPr>
          <p:cNvPr id="10" name="Textfeld 21">
            <a:extLst>
              <a:ext uri="{FF2B5EF4-FFF2-40B4-BE49-F238E27FC236}">
                <a16:creationId xmlns:a16="http://schemas.microsoft.com/office/drawing/2014/main" id="{176FD09D-6EB3-4E8A-8BA7-087A620F4951}"/>
              </a:ext>
            </a:extLst>
          </p:cNvPr>
          <p:cNvSpPr txBox="1"/>
          <p:nvPr userDrawn="1"/>
        </p:nvSpPr>
        <p:spPr>
          <a:xfrm>
            <a:off x="12865012" y="2061819"/>
            <a:ext cx="2626447" cy="215444"/>
          </a:xfrm>
          <a:prstGeom prst="rect">
            <a:avLst/>
          </a:prstGeom>
          <a:noFill/>
        </p:spPr>
        <p:txBody>
          <a:bodyPr wrap="square" rtlCol="0" anchor="ctr">
            <a:noAutofit/>
          </a:bodyPr>
          <a:lstStyle/>
          <a:p>
            <a:pPr>
              <a:spcAft>
                <a:spcPts val="600"/>
              </a:spcAft>
            </a:pPr>
            <a:r>
              <a:rPr lang="en-US" sz="800">
                <a:solidFill>
                  <a:schemeClr val="accent2"/>
                </a:solidFill>
              </a:rPr>
              <a:t>The white box is optional. Here, a key visual, product picture or a MAHLE Sub-Brand logo can be placed.</a:t>
            </a:r>
            <a:br>
              <a:rPr lang="en-US" sz="800">
                <a:solidFill>
                  <a:schemeClr val="accent2"/>
                </a:solidFill>
              </a:rPr>
            </a:br>
            <a:r>
              <a:rPr lang="en-US" sz="800">
                <a:solidFill>
                  <a:schemeClr val="accent2"/>
                </a:solidFill>
              </a:rPr>
              <a:t>If the box is not needed, it should be deleted.</a:t>
            </a:r>
          </a:p>
        </p:txBody>
      </p:sp>
      <p:pic>
        <p:nvPicPr>
          <p:cNvPr id="31" name="Grafik 30" descr="Ein Bild, das Zeichnung enthält.  Automatisch generierte Beschreibung" hidden="1">
            <a:extLst>
              <a:ext uri="{FF2B5EF4-FFF2-40B4-BE49-F238E27FC236}">
                <a16:creationId xmlns:a16="http://schemas.microsoft.com/office/drawing/2014/main" id="{F2608C09-AAB0-4AD3-9E66-CC915170DA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15265" y="3092091"/>
            <a:ext cx="117652" cy="171319"/>
          </a:xfrm>
          <a:prstGeom prst="rect">
            <a:avLst/>
          </a:prstGeom>
        </p:spPr>
      </p:pic>
      <p:sp>
        <p:nvSpPr>
          <p:cNvPr id="5" name="Textplatzhalter 4">
            <a:extLst>
              <a:ext uri="{FF2B5EF4-FFF2-40B4-BE49-F238E27FC236}">
                <a16:creationId xmlns:a16="http://schemas.microsoft.com/office/drawing/2014/main" id="{D02AFD68-8FD0-4167-A22F-1A3794822A59}"/>
              </a:ext>
            </a:extLst>
          </p:cNvPr>
          <p:cNvSpPr>
            <a:spLocks noGrp="1"/>
          </p:cNvSpPr>
          <p:nvPr>
            <p:ph type="body" sz="quarter" idx="18" hasCustomPrompt="1"/>
          </p:nvPr>
        </p:nvSpPr>
        <p:spPr>
          <a:xfrm>
            <a:off x="514800" y="2379600"/>
            <a:ext cx="5652000" cy="259200"/>
          </a:xfrm>
        </p:spPr>
        <p:txBody>
          <a:bodyPr anchor="b" anchorCtr="0"/>
          <a:lstStyle>
            <a:lvl1pPr marL="0" indent="0">
              <a:lnSpc>
                <a:spcPct val="100000"/>
              </a:lnSpc>
              <a:buNone/>
              <a:defRPr sz="1600">
                <a:solidFill>
                  <a:schemeClr val="bg1"/>
                </a:solidFill>
              </a:defRPr>
            </a:lvl1pPr>
          </a:lstStyle>
          <a:p>
            <a:pPr lvl="0"/>
            <a:r>
              <a:rPr lang="en-US"/>
              <a:t> </a:t>
            </a:r>
            <a:endParaRPr lang="en-US" dirty="0"/>
          </a:p>
        </p:txBody>
      </p:sp>
      <p:grpSp>
        <p:nvGrpSpPr>
          <p:cNvPr id="15" name="Gruppieren 22">
            <a:extLst>
              <a:ext uri="{FF2B5EF4-FFF2-40B4-BE49-F238E27FC236}">
                <a16:creationId xmlns:a16="http://schemas.microsoft.com/office/drawing/2014/main" id="{6D00DA66-B1AA-46BE-A256-7C7FEDE8D902}"/>
              </a:ext>
            </a:extLst>
          </p:cNvPr>
          <p:cNvGrpSpPr>
            <a:grpSpLocks/>
          </p:cNvGrpSpPr>
          <p:nvPr userDrawn="1"/>
        </p:nvGrpSpPr>
        <p:grpSpPr>
          <a:xfrm rot="10800000">
            <a:off x="12561352" y="1903229"/>
            <a:ext cx="204332" cy="532624"/>
            <a:chOff x="12883230" y="3752058"/>
            <a:chExt cx="166020" cy="629938"/>
          </a:xfrm>
        </p:grpSpPr>
        <p:cxnSp>
          <p:nvCxnSpPr>
            <p:cNvPr id="18" name="Gerade Verbindung 23">
              <a:extLst>
                <a:ext uri="{FF2B5EF4-FFF2-40B4-BE49-F238E27FC236}">
                  <a16:creationId xmlns:a16="http://schemas.microsoft.com/office/drawing/2014/main" id="{06BF1CDC-D84A-F1B4-B76B-96A400F30A2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24">
              <a:extLst>
                <a:ext uri="{FF2B5EF4-FFF2-40B4-BE49-F238E27FC236}">
                  <a16:creationId xmlns:a16="http://schemas.microsoft.com/office/drawing/2014/main" id="{398AB93F-42F1-7E27-D103-EED861AFF5F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Textfeld 32">
            <a:extLst>
              <a:ext uri="{FF2B5EF4-FFF2-40B4-BE49-F238E27FC236}">
                <a16:creationId xmlns:a16="http://schemas.microsoft.com/office/drawing/2014/main" id="{333A5B1B-4DB3-C090-9878-7860CDE32191}"/>
              </a:ext>
            </a:extLst>
          </p:cNvPr>
          <p:cNvSpPr txBox="1"/>
          <p:nvPr userDrawn="1"/>
        </p:nvSpPr>
        <p:spPr>
          <a:xfrm>
            <a:off x="-2705100" y="1361820"/>
            <a:ext cx="2131307" cy="215444"/>
          </a:xfrm>
          <a:prstGeom prst="rect">
            <a:avLst/>
          </a:prstGeom>
          <a:noFill/>
        </p:spPr>
        <p:txBody>
          <a:bodyPr wrap="square" rtlCol="0" anchor="ctr">
            <a:noAutofit/>
          </a:bodyPr>
          <a:lstStyle/>
          <a:p>
            <a:pPr algn="r">
              <a:spcAft>
                <a:spcPts val="600"/>
              </a:spcAft>
            </a:pPr>
            <a:r>
              <a:rPr lang="en-US" sz="800" dirty="0">
                <a:solidFill>
                  <a:schemeClr val="accent2"/>
                </a:solidFill>
              </a:rPr>
              <a:t>Short titles that cover only one or up to two lines should be used. The title should be aligned left and never centered.</a:t>
            </a:r>
          </a:p>
        </p:txBody>
      </p:sp>
      <p:sp>
        <p:nvSpPr>
          <p:cNvPr id="21" name="Textfeld 44">
            <a:extLst>
              <a:ext uri="{FF2B5EF4-FFF2-40B4-BE49-F238E27FC236}">
                <a16:creationId xmlns:a16="http://schemas.microsoft.com/office/drawing/2014/main" id="{65B41492-B39E-4F65-9A0E-B0E753012B36}"/>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sp>
        <p:nvSpPr>
          <p:cNvPr id="26" name="Textfeld 36">
            <a:extLst>
              <a:ext uri="{FF2B5EF4-FFF2-40B4-BE49-F238E27FC236}">
                <a16:creationId xmlns:a16="http://schemas.microsoft.com/office/drawing/2014/main" id="{12A66707-17E4-65BF-E3E3-9D0EB58359AF}"/>
              </a:ext>
            </a:extLst>
          </p:cNvPr>
          <p:cNvSpPr txBox="1"/>
          <p:nvPr userDrawn="1"/>
        </p:nvSpPr>
        <p:spPr>
          <a:xfrm>
            <a:off x="-2272111" y="3308251"/>
            <a:ext cx="1702781" cy="215444"/>
          </a:xfrm>
          <a:prstGeom prst="rect">
            <a:avLst/>
          </a:prstGeom>
          <a:noFill/>
        </p:spPr>
        <p:txBody>
          <a:bodyPr wrap="square" rtlCol="0" anchor="ctr">
            <a:noAutofit/>
          </a:bodyPr>
          <a:lstStyle/>
          <a:p>
            <a:pPr algn="r">
              <a:spcAft>
                <a:spcPts val="600"/>
              </a:spcAft>
            </a:pPr>
            <a:r>
              <a:rPr lang="en-US" sz="800">
                <a:solidFill>
                  <a:schemeClr val="accent2"/>
                </a:solidFill>
              </a:rPr>
              <a:t>The flag is placed at the edge of the slide and is fixed in its size.</a:t>
            </a:r>
            <a:endParaRPr lang="en-US" sz="800" dirty="0">
              <a:solidFill>
                <a:schemeClr val="accent2"/>
              </a:solidFill>
            </a:endParaRPr>
          </a:p>
        </p:txBody>
      </p:sp>
      <p:grpSp>
        <p:nvGrpSpPr>
          <p:cNvPr id="27" name="Gruppieren 37">
            <a:extLst>
              <a:ext uri="{FF2B5EF4-FFF2-40B4-BE49-F238E27FC236}">
                <a16:creationId xmlns:a16="http://schemas.microsoft.com/office/drawing/2014/main" id="{472EA5D3-2137-83FD-0EC9-A2098A901DFC}"/>
              </a:ext>
            </a:extLst>
          </p:cNvPr>
          <p:cNvGrpSpPr/>
          <p:nvPr userDrawn="1"/>
        </p:nvGrpSpPr>
        <p:grpSpPr>
          <a:xfrm>
            <a:off x="-572229" y="1194633"/>
            <a:ext cx="204332" cy="532624"/>
            <a:chOff x="12883230" y="3752058"/>
            <a:chExt cx="166020" cy="629938"/>
          </a:xfrm>
        </p:grpSpPr>
        <p:cxnSp>
          <p:nvCxnSpPr>
            <p:cNvPr id="28" name="Gerade Verbindung 38">
              <a:extLst>
                <a:ext uri="{FF2B5EF4-FFF2-40B4-BE49-F238E27FC236}">
                  <a16:creationId xmlns:a16="http://schemas.microsoft.com/office/drawing/2014/main" id="{3797B05B-4E3D-3FF9-8D74-71299EC495C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Gerade Verbindung 39">
              <a:extLst>
                <a:ext uri="{FF2B5EF4-FFF2-40B4-BE49-F238E27FC236}">
                  <a16:creationId xmlns:a16="http://schemas.microsoft.com/office/drawing/2014/main" id="{893D13BC-86E4-25B4-0582-5FD9DC978AA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0" name="Gruppieren 33">
            <a:extLst>
              <a:ext uri="{FF2B5EF4-FFF2-40B4-BE49-F238E27FC236}">
                <a16:creationId xmlns:a16="http://schemas.microsoft.com/office/drawing/2014/main" id="{26DF436F-E870-8877-B644-02010E042971}"/>
              </a:ext>
            </a:extLst>
          </p:cNvPr>
          <p:cNvGrpSpPr/>
          <p:nvPr userDrawn="1"/>
        </p:nvGrpSpPr>
        <p:grpSpPr>
          <a:xfrm>
            <a:off x="-572229" y="2467672"/>
            <a:ext cx="204332" cy="532624"/>
            <a:chOff x="12883230" y="3752058"/>
            <a:chExt cx="166020" cy="629938"/>
          </a:xfrm>
        </p:grpSpPr>
        <p:cxnSp>
          <p:nvCxnSpPr>
            <p:cNvPr id="33" name="Gerade Verbindung 34">
              <a:extLst>
                <a:ext uri="{FF2B5EF4-FFF2-40B4-BE49-F238E27FC236}">
                  <a16:creationId xmlns:a16="http://schemas.microsoft.com/office/drawing/2014/main" id="{08DC8756-7C1F-2B8E-EF67-8C282E6CA71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5">
              <a:extLst>
                <a:ext uri="{FF2B5EF4-FFF2-40B4-BE49-F238E27FC236}">
                  <a16:creationId xmlns:a16="http://schemas.microsoft.com/office/drawing/2014/main" id="{2842FB9A-EC5C-AECB-9042-0485B21F8704}"/>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5" name="Gruppieren 33">
            <a:extLst>
              <a:ext uri="{FF2B5EF4-FFF2-40B4-BE49-F238E27FC236}">
                <a16:creationId xmlns:a16="http://schemas.microsoft.com/office/drawing/2014/main" id="{ADB3A270-C933-84C9-48F6-0824629B1E01}"/>
              </a:ext>
            </a:extLst>
          </p:cNvPr>
          <p:cNvGrpSpPr/>
          <p:nvPr userDrawn="1"/>
        </p:nvGrpSpPr>
        <p:grpSpPr>
          <a:xfrm>
            <a:off x="-572229" y="3275206"/>
            <a:ext cx="204332" cy="281534"/>
            <a:chOff x="12883230" y="3752058"/>
            <a:chExt cx="166020" cy="629938"/>
          </a:xfrm>
        </p:grpSpPr>
        <p:cxnSp>
          <p:nvCxnSpPr>
            <p:cNvPr id="36" name="Gerade Verbindung 34">
              <a:extLst>
                <a:ext uri="{FF2B5EF4-FFF2-40B4-BE49-F238E27FC236}">
                  <a16:creationId xmlns:a16="http://schemas.microsoft.com/office/drawing/2014/main" id="{CE336709-4140-8C1A-1FAE-BE8AC4253B53}"/>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5" name="Gerade Verbindung 35">
              <a:extLst>
                <a:ext uri="{FF2B5EF4-FFF2-40B4-BE49-F238E27FC236}">
                  <a16:creationId xmlns:a16="http://schemas.microsoft.com/office/drawing/2014/main" id="{02383F83-5DA4-8AF6-3194-01FDAE4EEB1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46" name="Gruppieren 45">
            <a:extLst>
              <a:ext uri="{FF2B5EF4-FFF2-40B4-BE49-F238E27FC236}">
                <a16:creationId xmlns:a16="http://schemas.microsoft.com/office/drawing/2014/main" id="{FB7B2BD6-625D-0EAA-ADC1-97072B80668F}"/>
              </a:ext>
            </a:extLst>
          </p:cNvPr>
          <p:cNvGrpSpPr>
            <a:grpSpLocks/>
          </p:cNvGrpSpPr>
          <p:nvPr userDrawn="1"/>
        </p:nvGrpSpPr>
        <p:grpSpPr>
          <a:xfrm rot="10800000">
            <a:off x="12561352" y="4063709"/>
            <a:ext cx="204332" cy="532624"/>
            <a:chOff x="12883230" y="3752058"/>
            <a:chExt cx="166020" cy="629938"/>
          </a:xfrm>
        </p:grpSpPr>
        <p:cxnSp>
          <p:nvCxnSpPr>
            <p:cNvPr id="47" name="Gerade Verbindung 46">
              <a:extLst>
                <a:ext uri="{FF2B5EF4-FFF2-40B4-BE49-F238E27FC236}">
                  <a16:creationId xmlns:a16="http://schemas.microsoft.com/office/drawing/2014/main" id="{75760F4E-1959-203E-185C-7AC8B3D9068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8" name="Gerade Verbindung 47">
              <a:extLst>
                <a:ext uri="{FF2B5EF4-FFF2-40B4-BE49-F238E27FC236}">
                  <a16:creationId xmlns:a16="http://schemas.microsoft.com/office/drawing/2014/main" id="{9F8D8381-AC81-5CE0-762A-2C684F47283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9" name="Textfeld 40">
            <a:extLst>
              <a:ext uri="{FF2B5EF4-FFF2-40B4-BE49-F238E27FC236}">
                <a16:creationId xmlns:a16="http://schemas.microsoft.com/office/drawing/2014/main" id="{0B374675-1F1E-B1CA-63AC-D3A74AAE9C0E}"/>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50" name="Gruppieren 22">
            <a:extLst>
              <a:ext uri="{FF2B5EF4-FFF2-40B4-BE49-F238E27FC236}">
                <a16:creationId xmlns:a16="http://schemas.microsoft.com/office/drawing/2014/main" id="{3D520284-D232-678F-BFB2-AD975377E2D5}"/>
              </a:ext>
            </a:extLst>
          </p:cNvPr>
          <p:cNvGrpSpPr>
            <a:grpSpLocks/>
          </p:cNvGrpSpPr>
          <p:nvPr userDrawn="1"/>
        </p:nvGrpSpPr>
        <p:grpSpPr>
          <a:xfrm rot="10800000">
            <a:off x="12561352" y="5949280"/>
            <a:ext cx="204332" cy="908720"/>
            <a:chOff x="12883230" y="3752058"/>
            <a:chExt cx="166020" cy="629938"/>
          </a:xfrm>
        </p:grpSpPr>
        <p:cxnSp>
          <p:nvCxnSpPr>
            <p:cNvPr id="51" name="Gerade Verbindung 23">
              <a:extLst>
                <a:ext uri="{FF2B5EF4-FFF2-40B4-BE49-F238E27FC236}">
                  <a16:creationId xmlns:a16="http://schemas.microsoft.com/office/drawing/2014/main" id="{3F8CED5F-1EF4-5C7D-19DA-A3F7FCFEE43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2" name="Gerade Verbindung 24">
              <a:extLst>
                <a:ext uri="{FF2B5EF4-FFF2-40B4-BE49-F238E27FC236}">
                  <a16:creationId xmlns:a16="http://schemas.microsoft.com/office/drawing/2014/main" id="{3CBF698B-A5ED-1C73-63F7-B6619A66B2C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7" name="Textfeld 36">
            <a:extLst>
              <a:ext uri="{FF2B5EF4-FFF2-40B4-BE49-F238E27FC236}">
                <a16:creationId xmlns:a16="http://schemas.microsoft.com/office/drawing/2014/main" id="{318C41E2-ADDD-7D34-6D85-7E213ABC9F44}"/>
              </a:ext>
            </a:extLst>
          </p:cNvPr>
          <p:cNvSpPr txBox="1"/>
          <p:nvPr userDrawn="1"/>
        </p:nvSpPr>
        <p:spPr>
          <a:xfrm>
            <a:off x="-2343600" y="26352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pic>
        <p:nvPicPr>
          <p:cNvPr id="3" name="Picture 2">
            <a:extLst>
              <a:ext uri="{FF2B5EF4-FFF2-40B4-BE49-F238E27FC236}">
                <a16:creationId xmlns:a16="http://schemas.microsoft.com/office/drawing/2014/main" id="{F0D9341F-B457-37A6-D25D-B8CBFE390FC8}"/>
              </a:ext>
            </a:extLst>
          </p:cNvPr>
          <p:cNvPicPr>
            <a:picLocks noChangeAspect="1"/>
          </p:cNvPicPr>
          <p:nvPr userDrawn="1"/>
        </p:nvPicPr>
        <p:blipFill>
          <a:blip r:embed="rId6"/>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3922894795"/>
      </p:ext>
    </p:extLst>
  </p:cSld>
  <p:clrMapOvr>
    <a:masterClrMapping/>
  </p:clrMapOvr>
  <p:extLst>
    <p:ext uri="{DCECCB84-F9BA-43D5-87BE-67443E8EF086}">
      <p15:sldGuideLst xmlns:p15="http://schemas.microsoft.com/office/powerpoint/2012/main">
        <p15:guide id="1" pos="320">
          <p15:clr>
            <a:srgbClr val="FBAE40"/>
          </p15:clr>
        </p15:guide>
        <p15:guide id="2" orient="horz" pos="689">
          <p15:clr>
            <a:srgbClr val="FBAE40"/>
          </p15:clr>
        </p15:guide>
        <p15:guide id="3" orient="horz" pos="1365">
          <p15:clr>
            <a:srgbClr val="FBAE40"/>
          </p15:clr>
        </p15:guide>
        <p15:guide id="4" pos="6256">
          <p15:clr>
            <a:srgbClr val="FBAE40"/>
          </p15:clr>
        </p15:guide>
        <p15:guide id="5" pos="4485">
          <p15:clr>
            <a:srgbClr val="FBAE40"/>
          </p15:clr>
        </p15:guide>
        <p15:guide id="6" orient="horz" pos="478">
          <p15:clr>
            <a:srgbClr val="FBAE40"/>
          </p15:clr>
        </p15:guide>
        <p15:guide id="7" orient="horz" pos="2237">
          <p15:clr>
            <a:srgbClr val="FBAE40"/>
          </p15:clr>
        </p15:guide>
        <p15:guide id="8" pos="3887">
          <p15:clr>
            <a:srgbClr val="FBAE40"/>
          </p15:clr>
        </p15:guide>
        <p15:guide id="9" orient="horz" pos="374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
    <p:spTree>
      <p:nvGrpSpPr>
        <p:cNvPr id="1" name=""/>
        <p:cNvGrpSpPr/>
        <p:nvPr/>
      </p:nvGrpSpPr>
      <p:grpSpPr>
        <a:xfrm>
          <a:off x="0" y="0"/>
          <a:ext cx="0" cy="0"/>
          <a:chOff x="0" y="0"/>
          <a:chExt cx="0" cy="0"/>
        </a:xfrm>
      </p:grpSpPr>
      <p:pic>
        <p:nvPicPr>
          <p:cNvPr id="6" name="Pattern">
            <a:extLst>
              <a:ext uri="{FF2B5EF4-FFF2-40B4-BE49-F238E27FC236}">
                <a16:creationId xmlns:a16="http://schemas.microsoft.com/office/drawing/2014/main" id="{858421C9-AE2A-CCDE-80E8-BFD766C4085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 name="DataFooter">
            <a:extLst>
              <a:ext uri="{FF2B5EF4-FFF2-40B4-BE49-F238E27FC236}">
                <a16:creationId xmlns:a16="http://schemas.microsoft.com/office/drawing/2014/main" id="{2ADE0819-2370-548F-F720-773B89BF71E7}"/>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MAHLE ANAND Filter Systems Private Limited</a:t>
            </a:r>
          </a:p>
        </p:txBody>
      </p:sp>
      <p:pic>
        <p:nvPicPr>
          <p:cNvPr id="19" name="Logo">
            <a:extLst>
              <a:ext uri="{FF2B5EF4-FFF2-40B4-BE49-F238E27FC236}">
                <a16:creationId xmlns:a16="http://schemas.microsoft.com/office/drawing/2014/main" id="{EFA3AC49-C061-F56E-7E82-62052DFC65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71953" y="6419139"/>
            <a:ext cx="1050836" cy="230953"/>
          </a:xfrm>
          <a:prstGeom prst="rect">
            <a:avLst/>
          </a:prstGeom>
        </p:spPr>
      </p:pic>
      <p:pic>
        <p:nvPicPr>
          <p:cNvPr id="20" name="LogoMs">
            <a:extLst>
              <a:ext uri="{FF2B5EF4-FFF2-40B4-BE49-F238E27FC236}">
                <a16:creationId xmlns:a16="http://schemas.microsoft.com/office/drawing/2014/main" id="{EE9BB55A-8822-681E-A7A7-47E8AD211F7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366440" y="6300424"/>
            <a:ext cx="2579155" cy="468000"/>
          </a:xfrm>
          <a:prstGeom prst="rect">
            <a:avLst/>
          </a:prstGeom>
        </p:spPr>
      </p:pic>
      <p:pic>
        <p:nvPicPr>
          <p:cNvPr id="21" name="LogoNv">
            <a:extLst>
              <a:ext uri="{FF2B5EF4-FFF2-40B4-BE49-F238E27FC236}">
                <a16:creationId xmlns:a16="http://schemas.microsoft.com/office/drawing/2014/main" id="{9F891170-DF51-99EA-31A1-CBBF54694E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93688" y="6300424"/>
            <a:ext cx="2249287" cy="468001"/>
          </a:xfrm>
          <a:prstGeom prst="rect">
            <a:avLst/>
          </a:prstGeom>
        </p:spPr>
      </p:pic>
      <p:pic>
        <p:nvPicPr>
          <p:cNvPr id="23" name="LogoPt">
            <a:extLst>
              <a:ext uri="{FF2B5EF4-FFF2-40B4-BE49-F238E27FC236}">
                <a16:creationId xmlns:a16="http://schemas.microsoft.com/office/drawing/2014/main" id="{D615E05C-2006-6655-C906-8ABECEBC4BC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53200" y="6375600"/>
            <a:ext cx="1080000" cy="374400"/>
          </a:xfrm>
          <a:prstGeom prst="rect">
            <a:avLst/>
          </a:prstGeom>
        </p:spPr>
      </p:pic>
      <p:pic>
        <p:nvPicPr>
          <p:cNvPr id="24" name="LogoSb">
            <a:extLst>
              <a:ext uri="{FF2B5EF4-FFF2-40B4-BE49-F238E27FC236}">
                <a16:creationId xmlns:a16="http://schemas.microsoft.com/office/drawing/2014/main" id="{22406A62-CFD9-FFF5-2283-8FFCE32E4B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30601" y="6301172"/>
            <a:ext cx="2312167" cy="466975"/>
          </a:xfrm>
          <a:prstGeom prst="rect">
            <a:avLst/>
          </a:prstGeom>
        </p:spPr>
      </p:pic>
      <p:sp>
        <p:nvSpPr>
          <p:cNvPr id="3" name="RectangleOnAgenda">
            <a:extLst>
              <a:ext uri="{FF2B5EF4-FFF2-40B4-BE49-F238E27FC236}">
                <a16:creationId xmlns:a16="http://schemas.microsoft.com/office/drawing/2014/main" id="{A2954E03-80CE-0D42-8B84-DF163AABE178}"/>
              </a:ext>
            </a:extLst>
          </p:cNvPr>
          <p:cNvSpPr/>
          <p:nvPr userDrawn="1"/>
        </p:nvSpPr>
        <p:spPr>
          <a:xfrm>
            <a:off x="0" y="760933"/>
            <a:ext cx="9083675" cy="4706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0744" y="1096787"/>
            <a:ext cx="5652014" cy="676029"/>
          </a:xfrm>
          <a:prstGeom prst="rect">
            <a:avLst/>
          </a:prstGeom>
        </p:spPr>
        <p:txBody>
          <a:bodyPr lIns="0" tIns="45720" rIns="91440" bIns="45720" anchor="t" anchorCtr="0"/>
          <a:lstStyle>
            <a:lvl1pPr algn="l">
              <a:defRPr sz="3600">
                <a:solidFill>
                  <a:schemeClr val="bg1"/>
                </a:solidFill>
              </a:defRPr>
            </a:lvl1pPr>
          </a:lstStyle>
          <a:p>
            <a:r>
              <a:rPr lang="en-US" noProof="1"/>
              <a:t>Add agenda title</a:t>
            </a:r>
          </a:p>
        </p:txBody>
      </p:sp>
      <p:sp>
        <p:nvSpPr>
          <p:cNvPr id="8" name="sax_Navi_Eintrag" hidden="1">
            <a:extLst>
              <a:ext uri="{FF2B5EF4-FFF2-40B4-BE49-F238E27FC236}">
                <a16:creationId xmlns:a16="http://schemas.microsoft.com/office/drawing/2014/main" id="{DCBAB5D0-8DFD-4DEC-801F-BEC50A760E6E}"/>
              </a:ext>
            </a:extLst>
          </p:cNvPr>
          <p:cNvSpPr txBox="1"/>
          <p:nvPr userDrawn="1"/>
        </p:nvSpPr>
        <p:spPr>
          <a:xfrm>
            <a:off x="28368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9" name="sax_Navi_Eintrag" hidden="1">
            <a:extLst>
              <a:ext uri="{FF2B5EF4-FFF2-40B4-BE49-F238E27FC236}">
                <a16:creationId xmlns:a16="http://schemas.microsoft.com/office/drawing/2014/main" id="{C752D7BE-13C0-405D-990A-3958217333B7}"/>
              </a:ext>
            </a:extLst>
          </p:cNvPr>
          <p:cNvSpPr txBox="1"/>
          <p:nvPr userDrawn="1"/>
        </p:nvSpPr>
        <p:spPr>
          <a:xfrm>
            <a:off x="28368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0" name="sax_Navi_Eintrag" hidden="1">
            <a:extLst>
              <a:ext uri="{FF2B5EF4-FFF2-40B4-BE49-F238E27FC236}">
                <a16:creationId xmlns:a16="http://schemas.microsoft.com/office/drawing/2014/main" id="{4A5394CF-FB77-437E-882D-DB91B84A26F5}"/>
              </a:ext>
            </a:extLst>
          </p:cNvPr>
          <p:cNvSpPr txBox="1"/>
          <p:nvPr userDrawn="1"/>
        </p:nvSpPr>
        <p:spPr>
          <a:xfrm>
            <a:off x="28368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1" name="sax_Navi_Eintrag" hidden="1">
            <a:extLst>
              <a:ext uri="{FF2B5EF4-FFF2-40B4-BE49-F238E27FC236}">
                <a16:creationId xmlns:a16="http://schemas.microsoft.com/office/drawing/2014/main" id="{BD555B51-0D2B-4C9C-87FA-E7D1AD01EEDE}"/>
              </a:ext>
            </a:extLst>
          </p:cNvPr>
          <p:cNvSpPr txBox="1"/>
          <p:nvPr userDrawn="1"/>
        </p:nvSpPr>
        <p:spPr>
          <a:xfrm>
            <a:off x="28368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2" name="sax_Navi_Eintrag" hidden="1">
            <a:extLst>
              <a:ext uri="{FF2B5EF4-FFF2-40B4-BE49-F238E27FC236}">
                <a16:creationId xmlns:a16="http://schemas.microsoft.com/office/drawing/2014/main" id="{A54907E3-4AFF-4D32-8C80-01E00339F825}"/>
              </a:ext>
            </a:extLst>
          </p:cNvPr>
          <p:cNvSpPr txBox="1"/>
          <p:nvPr userDrawn="1"/>
        </p:nvSpPr>
        <p:spPr>
          <a:xfrm>
            <a:off x="62172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4" name="sax_Navi_Eintrag" hidden="1">
            <a:extLst>
              <a:ext uri="{FF2B5EF4-FFF2-40B4-BE49-F238E27FC236}">
                <a16:creationId xmlns:a16="http://schemas.microsoft.com/office/drawing/2014/main" id="{ACD9076E-07B1-434B-B105-A16AD7A65854}"/>
              </a:ext>
            </a:extLst>
          </p:cNvPr>
          <p:cNvSpPr txBox="1"/>
          <p:nvPr userDrawn="1"/>
        </p:nvSpPr>
        <p:spPr>
          <a:xfrm>
            <a:off x="62172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5" name="sax_Navi_Eintrag" hidden="1">
            <a:extLst>
              <a:ext uri="{FF2B5EF4-FFF2-40B4-BE49-F238E27FC236}">
                <a16:creationId xmlns:a16="http://schemas.microsoft.com/office/drawing/2014/main" id="{234FC68A-53A0-41A2-B7CC-AB7AB258E681}"/>
              </a:ext>
            </a:extLst>
          </p:cNvPr>
          <p:cNvSpPr txBox="1"/>
          <p:nvPr userDrawn="1"/>
        </p:nvSpPr>
        <p:spPr>
          <a:xfrm>
            <a:off x="62172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6" name="sax_Navi_Eintrag" hidden="1">
            <a:extLst>
              <a:ext uri="{FF2B5EF4-FFF2-40B4-BE49-F238E27FC236}">
                <a16:creationId xmlns:a16="http://schemas.microsoft.com/office/drawing/2014/main" id="{39051FFA-7486-45D3-ACEE-A4E86174799A}"/>
              </a:ext>
            </a:extLst>
          </p:cNvPr>
          <p:cNvSpPr txBox="1"/>
          <p:nvPr userDrawn="1"/>
        </p:nvSpPr>
        <p:spPr>
          <a:xfrm>
            <a:off x="62172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7" name="sax_Navi">
            <a:extLst>
              <a:ext uri="{FF2B5EF4-FFF2-40B4-BE49-F238E27FC236}">
                <a16:creationId xmlns:a16="http://schemas.microsoft.com/office/drawing/2014/main" id="{619DD345-D23E-4366-A873-363D25CCCAB0}"/>
              </a:ext>
            </a:extLst>
          </p:cNvPr>
          <p:cNvSpPr txBox="1"/>
          <p:nvPr userDrawn="1"/>
        </p:nvSpPr>
        <p:spPr>
          <a:xfrm>
            <a:off x="2174400" y="2714092"/>
            <a:ext cx="6760800" cy="2570880"/>
          </a:xfrm>
          <a:prstGeom prst="rect">
            <a:avLst/>
          </a:prstGeom>
          <a:noFill/>
          <a:ln>
            <a:noFill/>
          </a:ln>
        </p:spPr>
        <p:txBody>
          <a:bodyPr wrap="square" rtlCol="0">
            <a:noAutofit/>
          </a:bodyPr>
          <a:lstStyle/>
          <a:p>
            <a:endParaRPr lang="en-US" sz="1800" noProof="1">
              <a:solidFill>
                <a:schemeClr val="bg1"/>
              </a:solidFill>
            </a:endParaRPr>
          </a:p>
        </p:txBody>
      </p:sp>
      <p:sp>
        <p:nvSpPr>
          <p:cNvPr id="22" name="Textfeld 28">
            <a:extLst>
              <a:ext uri="{FF2B5EF4-FFF2-40B4-BE49-F238E27FC236}">
                <a16:creationId xmlns:a16="http://schemas.microsoft.com/office/drawing/2014/main" id="{3B7951BE-40FB-4D7B-8C54-C99A7357648C}"/>
              </a:ext>
            </a:extLst>
          </p:cNvPr>
          <p:cNvSpPr txBox="1"/>
          <p:nvPr userDrawn="1"/>
        </p:nvSpPr>
        <p:spPr>
          <a:xfrm>
            <a:off x="-2833200" y="4405235"/>
            <a:ext cx="2232000" cy="215444"/>
          </a:xfrm>
          <a:prstGeom prst="rect">
            <a:avLst/>
          </a:prstGeom>
          <a:noFill/>
        </p:spPr>
        <p:txBody>
          <a:bodyPr wrap="square" rtlCol="0" anchor="ctr">
            <a:noAutofit/>
          </a:bodyPr>
          <a:lstStyle/>
          <a:p>
            <a:pPr algn="r">
              <a:spcAft>
                <a:spcPts val="600"/>
              </a:spcAft>
            </a:pPr>
            <a:r>
              <a:rPr lang="en-US" sz="800">
                <a:solidFill>
                  <a:schemeClr val="accent2"/>
                </a:solidFill>
              </a:rPr>
              <a:t>Not included in newly added agenda slides and will be generated automatically.</a:t>
            </a:r>
            <a:endParaRPr lang="en-US" sz="800" dirty="0">
              <a:solidFill>
                <a:schemeClr val="accent2"/>
              </a:solidFill>
            </a:endParaRPr>
          </a:p>
        </p:txBody>
      </p:sp>
      <p:sp>
        <p:nvSpPr>
          <p:cNvPr id="4" name="Slide Number Placeholder 3">
            <a:extLst>
              <a:ext uri="{FF2B5EF4-FFF2-40B4-BE49-F238E27FC236}">
                <a16:creationId xmlns:a16="http://schemas.microsoft.com/office/drawing/2014/main" id="{FA093D94-F634-4AAF-9965-F8519AB144B9}"/>
              </a:ext>
            </a:extLst>
          </p:cNvPr>
          <p:cNvSpPr>
            <a:spLocks noGrp="1"/>
          </p:cNvSpPr>
          <p:nvPr>
            <p:ph type="sldNum" sz="quarter" idx="12"/>
          </p:nvPr>
        </p:nvSpPr>
        <p:spPr/>
        <p:txBody>
          <a:bodyPr/>
          <a:lstStyle/>
          <a:p>
            <a:pPr>
              <a:defRPr/>
            </a:pPr>
            <a:fld id="{74C6FC79-BA71-9943-B346-676DE4BBF805}" type="slidenum">
              <a:rPr lang="en-US" smtClean="0"/>
              <a:pPr>
                <a:defRPr/>
              </a:pPr>
              <a:t>‹#›</a:t>
            </a:fld>
            <a:endParaRPr lang="en-US" b="0" dirty="0"/>
          </a:p>
        </p:txBody>
      </p:sp>
      <p:sp>
        <p:nvSpPr>
          <p:cNvPr id="17" name="Textplatzhalter 16">
            <a:extLst>
              <a:ext uri="{FF2B5EF4-FFF2-40B4-BE49-F238E27FC236}">
                <a16:creationId xmlns:a16="http://schemas.microsoft.com/office/drawing/2014/main" id="{D5C2D73E-1FA1-4C9E-914D-E5232F8B3C8E}"/>
              </a:ext>
            </a:extLst>
          </p:cNvPr>
          <p:cNvSpPr>
            <a:spLocks noGrp="1"/>
          </p:cNvSpPr>
          <p:nvPr>
            <p:ph type="body" sz="quarter" idx="19" hasCustomPrompt="1"/>
          </p:nvPr>
        </p:nvSpPr>
        <p:spPr>
          <a:xfrm>
            <a:off x="2174400" y="2763238"/>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29" name="Textplatzhalter 28">
            <a:extLst>
              <a:ext uri="{FF2B5EF4-FFF2-40B4-BE49-F238E27FC236}">
                <a16:creationId xmlns:a16="http://schemas.microsoft.com/office/drawing/2014/main" id="{BB3DCDA4-DB65-4EFF-A90E-98678454C0B0}"/>
              </a:ext>
            </a:extLst>
          </p:cNvPr>
          <p:cNvSpPr>
            <a:spLocks noGrp="1"/>
          </p:cNvSpPr>
          <p:nvPr>
            <p:ph type="body" sz="quarter" idx="20" hasCustomPrompt="1"/>
          </p:nvPr>
        </p:nvSpPr>
        <p:spPr>
          <a:xfrm>
            <a:off x="2174400" y="3404062"/>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33" name="Textplatzhalter 32">
            <a:extLst>
              <a:ext uri="{FF2B5EF4-FFF2-40B4-BE49-F238E27FC236}">
                <a16:creationId xmlns:a16="http://schemas.microsoft.com/office/drawing/2014/main" id="{AC868119-4659-452D-9EB9-FEEE2831F661}"/>
              </a:ext>
            </a:extLst>
          </p:cNvPr>
          <p:cNvSpPr>
            <a:spLocks noGrp="1"/>
          </p:cNvSpPr>
          <p:nvPr>
            <p:ph type="body" sz="quarter" idx="21" hasCustomPrompt="1"/>
          </p:nvPr>
        </p:nvSpPr>
        <p:spPr>
          <a:xfrm>
            <a:off x="2174400" y="404754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37" name="Textplatzhalter 36">
            <a:extLst>
              <a:ext uri="{FF2B5EF4-FFF2-40B4-BE49-F238E27FC236}">
                <a16:creationId xmlns:a16="http://schemas.microsoft.com/office/drawing/2014/main" id="{1F1FAF73-4DBA-4DFE-80C3-004C272DFB03}"/>
              </a:ext>
            </a:extLst>
          </p:cNvPr>
          <p:cNvSpPr>
            <a:spLocks noGrp="1"/>
          </p:cNvSpPr>
          <p:nvPr>
            <p:ph type="body" sz="quarter" idx="22" hasCustomPrompt="1"/>
          </p:nvPr>
        </p:nvSpPr>
        <p:spPr>
          <a:xfrm>
            <a:off x="2174400" y="468153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0" name="Textplatzhalter 39">
            <a:extLst>
              <a:ext uri="{FF2B5EF4-FFF2-40B4-BE49-F238E27FC236}">
                <a16:creationId xmlns:a16="http://schemas.microsoft.com/office/drawing/2014/main" id="{312F65F4-94D9-41D8-8E6E-8AD30C995886}"/>
              </a:ext>
            </a:extLst>
          </p:cNvPr>
          <p:cNvSpPr>
            <a:spLocks noGrp="1"/>
          </p:cNvSpPr>
          <p:nvPr>
            <p:ph type="body" sz="quarter" idx="23" hasCustomPrompt="1"/>
          </p:nvPr>
        </p:nvSpPr>
        <p:spPr>
          <a:xfrm>
            <a:off x="5554800" y="27648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2" name="Textplatzhalter 41">
            <a:extLst>
              <a:ext uri="{FF2B5EF4-FFF2-40B4-BE49-F238E27FC236}">
                <a16:creationId xmlns:a16="http://schemas.microsoft.com/office/drawing/2014/main" id="{FCCA02A9-B74F-402B-81C4-DEDBD9329EC3}"/>
              </a:ext>
            </a:extLst>
          </p:cNvPr>
          <p:cNvSpPr>
            <a:spLocks noGrp="1"/>
          </p:cNvSpPr>
          <p:nvPr>
            <p:ph type="body" sz="quarter" idx="24" hasCustomPrompt="1"/>
          </p:nvPr>
        </p:nvSpPr>
        <p:spPr>
          <a:xfrm>
            <a:off x="5554800" y="3405600"/>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4" name="Textplatzhalter 43">
            <a:extLst>
              <a:ext uri="{FF2B5EF4-FFF2-40B4-BE49-F238E27FC236}">
                <a16:creationId xmlns:a16="http://schemas.microsoft.com/office/drawing/2014/main" id="{60C3494B-896F-4CC1-A961-5C09FE20F787}"/>
              </a:ext>
            </a:extLst>
          </p:cNvPr>
          <p:cNvSpPr>
            <a:spLocks noGrp="1"/>
          </p:cNvSpPr>
          <p:nvPr>
            <p:ph type="body" sz="quarter" idx="25" hasCustomPrompt="1"/>
          </p:nvPr>
        </p:nvSpPr>
        <p:spPr>
          <a:xfrm>
            <a:off x="5554800" y="40464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sp>
        <p:nvSpPr>
          <p:cNvPr id="46" name="Textplatzhalter 45">
            <a:extLst>
              <a:ext uri="{FF2B5EF4-FFF2-40B4-BE49-F238E27FC236}">
                <a16:creationId xmlns:a16="http://schemas.microsoft.com/office/drawing/2014/main" id="{3481137F-751B-4C5A-8179-ECD2BAA5FFC5}"/>
              </a:ext>
            </a:extLst>
          </p:cNvPr>
          <p:cNvSpPr>
            <a:spLocks noGrp="1"/>
          </p:cNvSpPr>
          <p:nvPr>
            <p:ph type="body" sz="quarter" idx="26" hasCustomPrompt="1"/>
          </p:nvPr>
        </p:nvSpPr>
        <p:spPr>
          <a:xfrm>
            <a:off x="5554800" y="4680000"/>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en-US"/>
              <a:t>00</a:t>
            </a:r>
            <a:endParaRPr lang="en-US" dirty="0"/>
          </a:p>
        </p:txBody>
      </p:sp>
      <p:grpSp>
        <p:nvGrpSpPr>
          <p:cNvPr id="5" name="Gruppieren 32">
            <a:extLst>
              <a:ext uri="{FF2B5EF4-FFF2-40B4-BE49-F238E27FC236}">
                <a16:creationId xmlns:a16="http://schemas.microsoft.com/office/drawing/2014/main" id="{D563E9B1-0C1B-B4A0-4DCA-29085806E372}"/>
              </a:ext>
            </a:extLst>
          </p:cNvPr>
          <p:cNvGrpSpPr/>
          <p:nvPr userDrawn="1"/>
        </p:nvGrpSpPr>
        <p:grpSpPr>
          <a:xfrm>
            <a:off x="-572229" y="4238048"/>
            <a:ext cx="204332" cy="532624"/>
            <a:chOff x="12883230" y="3752058"/>
            <a:chExt cx="166020" cy="629938"/>
          </a:xfrm>
        </p:grpSpPr>
        <p:cxnSp>
          <p:nvCxnSpPr>
            <p:cNvPr id="13" name="Gerade Verbindung 33">
              <a:extLst>
                <a:ext uri="{FF2B5EF4-FFF2-40B4-BE49-F238E27FC236}">
                  <a16:creationId xmlns:a16="http://schemas.microsoft.com/office/drawing/2014/main" id="{8F12721F-C2B9-B441-6F71-728654630B0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Gerade Verbindung 34">
              <a:extLst>
                <a:ext uri="{FF2B5EF4-FFF2-40B4-BE49-F238E27FC236}">
                  <a16:creationId xmlns:a16="http://schemas.microsoft.com/office/drawing/2014/main" id="{E342AFE8-8C66-BCEB-F633-79D2F61093F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7" name="Picture 26">
            <a:extLst>
              <a:ext uri="{FF2B5EF4-FFF2-40B4-BE49-F238E27FC236}">
                <a16:creationId xmlns:a16="http://schemas.microsoft.com/office/drawing/2014/main" id="{84DF1903-DFB7-7708-417D-4374B68CF2A8}"/>
              </a:ext>
            </a:extLst>
          </p:cNvPr>
          <p:cNvPicPr>
            <a:picLocks noChangeAspect="1"/>
          </p:cNvPicPr>
          <p:nvPr userDrawn="1"/>
        </p:nvPicPr>
        <p:blipFill>
          <a:blip r:embed="rId5"/>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2182991472"/>
      </p:ext>
    </p:extLst>
  </p:cSld>
  <p:clrMapOvr>
    <a:masterClrMapping/>
  </p:clrMapOvr>
  <p:extLst>
    <p:ext uri="{DCECCB84-F9BA-43D5-87BE-67443E8EF086}">
      <p15:sldGuideLst xmlns:p15="http://schemas.microsoft.com/office/powerpoint/2012/main">
        <p15:guide id="1" pos="3894">
          <p15:clr>
            <a:srgbClr val="FBAE40"/>
          </p15:clr>
        </p15:guide>
        <p15:guide id="2" orient="horz" pos="689">
          <p15:clr>
            <a:srgbClr val="FBAE40"/>
          </p15:clr>
        </p15:guide>
        <p15:guide id="3" pos="327">
          <p15:clr>
            <a:srgbClr val="FBAE40"/>
          </p15:clr>
        </p15:guide>
        <p15:guide id="4" orient="horz" pos="1120">
          <p15:clr>
            <a:srgbClr val="FBAE40"/>
          </p15:clr>
        </p15:guide>
        <p15:guide id="5" orient="horz" pos="392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hapter divider with picture ">
    <p:spTree>
      <p:nvGrpSpPr>
        <p:cNvPr id="1" name=""/>
        <p:cNvGrpSpPr/>
        <p:nvPr/>
      </p:nvGrpSpPr>
      <p:grpSpPr>
        <a:xfrm>
          <a:off x="0" y="0"/>
          <a:ext cx="0" cy="0"/>
          <a:chOff x="0" y="0"/>
          <a:chExt cx="0" cy="0"/>
        </a:xfrm>
      </p:grpSpPr>
      <p:sp>
        <p:nvSpPr>
          <p:cNvPr id="12" name="RectangleOnChapterSlide">
            <a:extLst>
              <a:ext uri="{FF2B5EF4-FFF2-40B4-BE49-F238E27FC236}">
                <a16:creationId xmlns:a16="http://schemas.microsoft.com/office/drawing/2014/main" id="{B839CCDF-61D8-1D42-A2D9-0B3E083FCDDD}"/>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Arial" panose="020B0604020202020204"/>
              <a:ea typeface="+mn-ea"/>
              <a:cs typeface="+mn-cs"/>
            </a:endParaRPr>
          </a:p>
        </p:txBody>
      </p:sp>
      <p:sp>
        <p:nvSpPr>
          <p:cNvPr id="10" name="Picture Placeholder 1">
            <a:extLst>
              <a:ext uri="{FF2B5EF4-FFF2-40B4-BE49-F238E27FC236}">
                <a16:creationId xmlns:a16="http://schemas.microsoft.com/office/drawing/2014/main" id="{C89E6AC5-1A53-2F45-8ABF-CDBC5148928B}"/>
              </a:ext>
            </a:extLst>
          </p:cNvPr>
          <p:cNvSpPr>
            <a:spLocks noGrp="1" noChangeAspect="1"/>
          </p:cNvSpPr>
          <p:nvPr>
            <p:ph type="pic" sz="quarter" idx="5" hasCustomPrompt="1"/>
          </p:nvPr>
        </p:nvSpPr>
        <p:spPr>
          <a:xfrm>
            <a:off x="1" y="3011332"/>
            <a:ext cx="9080707" cy="3225957"/>
          </a:xfrm>
        </p:spPr>
        <p:txBody>
          <a:bodyPr lIns="108000" tIns="144000" rIns="91440" bIns="45720"/>
          <a:lstStyle>
            <a:lvl1pPr marL="0" indent="0">
              <a:buNone/>
              <a:defRPr/>
            </a:lvl1pPr>
          </a:lstStyle>
          <a:p>
            <a:r>
              <a:rPr lang="en-US"/>
              <a:t>Add picture</a:t>
            </a:r>
            <a:endParaRPr lang="en-US" dirty="0"/>
          </a:p>
        </p:txBody>
      </p:sp>
      <p:sp>
        <p:nvSpPr>
          <p:cNvPr id="5" name="TextPlaceholder 1">
            <a:extLst>
              <a:ext uri="{FF2B5EF4-FFF2-40B4-BE49-F238E27FC236}">
                <a16:creationId xmlns:a16="http://schemas.microsoft.com/office/drawing/2014/main" id="{1908D9D7-8604-4142-8372-7192074B21F4}"/>
              </a:ext>
            </a:extLst>
          </p:cNvPr>
          <p:cNvSpPr>
            <a:spLocks noGrp="1"/>
          </p:cNvSpPr>
          <p:nvPr>
            <p:ph type="body" sz="quarter" idx="1" hasCustomPrompt="1"/>
          </p:nvPr>
        </p:nvSpPr>
        <p:spPr>
          <a:xfrm>
            <a:off x="9472925" y="1274400"/>
            <a:ext cx="969672" cy="1231200"/>
          </a:xfrm>
        </p:spPr>
        <p:txBody>
          <a:bodyPr lIns="0"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Chapter_title">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2350" y="1425289"/>
            <a:ext cx="8549931" cy="942109"/>
          </a:xfrm>
          <a:prstGeom prst="rect">
            <a:avLst/>
          </a:prstGeom>
        </p:spPr>
        <p:txBody>
          <a:bodyPr lIns="0" tIns="45720" rIns="91440" bIns="45720" anchor="ctr" anchorCtr="0"/>
          <a:lstStyle>
            <a:lvl1pPr algn="l">
              <a:defRPr sz="3600">
                <a:solidFill>
                  <a:schemeClr val="bg1"/>
                </a:solidFill>
              </a:defRPr>
            </a:lvl1pPr>
          </a:lstStyle>
          <a:p>
            <a:r>
              <a:rPr lang="en-US" noProof="1"/>
              <a:t>Add chapter</a:t>
            </a:r>
          </a:p>
        </p:txBody>
      </p:sp>
      <p:sp>
        <p:nvSpPr>
          <p:cNvPr id="13" name="Textfeld 47">
            <a:extLst>
              <a:ext uri="{FF2B5EF4-FFF2-40B4-BE49-F238E27FC236}">
                <a16:creationId xmlns:a16="http://schemas.microsoft.com/office/drawing/2014/main" id="{95D13312-5824-43FA-B4F9-6CFD8A694F2E}"/>
              </a:ext>
            </a:extLst>
          </p:cNvPr>
          <p:cNvSpPr txBox="1"/>
          <p:nvPr userDrawn="1"/>
        </p:nvSpPr>
        <p:spPr>
          <a:xfrm>
            <a:off x="12869746" y="2019663"/>
            <a:ext cx="2338148" cy="215444"/>
          </a:xfrm>
          <a:prstGeom prst="rect">
            <a:avLst/>
          </a:prstGeom>
          <a:noFill/>
        </p:spPr>
        <p:txBody>
          <a:bodyPr wrap="square" rtlCol="0" anchor="ctr">
            <a:no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sp>
        <p:nvSpPr>
          <p:cNvPr id="3" name="Slide Number Placeholder 2">
            <a:extLst>
              <a:ext uri="{FF2B5EF4-FFF2-40B4-BE49-F238E27FC236}">
                <a16:creationId xmlns:a16="http://schemas.microsoft.com/office/drawing/2014/main" id="{576BA8C6-928D-46BA-8275-C66EF12AD81E}"/>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4" name="Gruppieren 48">
            <a:extLst>
              <a:ext uri="{FF2B5EF4-FFF2-40B4-BE49-F238E27FC236}">
                <a16:creationId xmlns:a16="http://schemas.microsoft.com/office/drawing/2014/main" id="{6C052DDB-62B1-B0B4-A8A6-E0D06533B107}"/>
              </a:ext>
            </a:extLst>
          </p:cNvPr>
          <p:cNvGrpSpPr/>
          <p:nvPr userDrawn="1"/>
        </p:nvGrpSpPr>
        <p:grpSpPr>
          <a:xfrm rot="10800000">
            <a:off x="12556547" y="1850115"/>
            <a:ext cx="204332" cy="532624"/>
            <a:chOff x="12883230" y="3752058"/>
            <a:chExt cx="166020" cy="629938"/>
          </a:xfrm>
        </p:grpSpPr>
        <p:cxnSp>
          <p:nvCxnSpPr>
            <p:cNvPr id="6" name="Gerade Verbindung 49">
              <a:extLst>
                <a:ext uri="{FF2B5EF4-FFF2-40B4-BE49-F238E27FC236}">
                  <a16:creationId xmlns:a16="http://schemas.microsoft.com/office/drawing/2014/main" id="{0537DDF8-C7D4-FAB5-95C2-F7CD8270EB7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Gerade Verbindung 50">
              <a:extLst>
                <a:ext uri="{FF2B5EF4-FFF2-40B4-BE49-F238E27FC236}">
                  <a16:creationId xmlns:a16="http://schemas.microsoft.com/office/drawing/2014/main" id="{1FEA41E6-3ADA-30CB-652E-6BAA93B80829}"/>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42094788"/>
      </p:ext>
    </p:extLst>
  </p:cSld>
  <p:clrMapOvr>
    <a:masterClrMapping/>
  </p:clrMapOvr>
  <p:extLst>
    <p:ext uri="{DCECCB84-F9BA-43D5-87BE-67443E8EF086}">
      <p15:sldGuideLst xmlns:p15="http://schemas.microsoft.com/office/powerpoint/2012/main">
        <p15:guide id="1" orient="horz" pos="894">
          <p15:clr>
            <a:srgbClr val="FBAE40"/>
          </p15:clr>
        </p15:guide>
        <p15:guide id="2" pos="327">
          <p15:clr>
            <a:srgbClr val="FBAE40"/>
          </p15:clr>
        </p15:guide>
        <p15:guide id="3" orient="horz" pos="1896">
          <p15:clr>
            <a:srgbClr val="FBAE40"/>
          </p15:clr>
        </p15:guide>
        <p15:guide id="4" pos="5719">
          <p15:clr>
            <a:srgbClr val="FBAE40"/>
          </p15:clr>
        </p15:guide>
        <p15:guide id="5" pos="5967">
          <p15:clr>
            <a:srgbClr val="FBAE40"/>
          </p15:clr>
        </p15:guide>
        <p15:guide id="6" orient="horz" pos="3939">
          <p15:clr>
            <a:srgbClr val="FBAE40"/>
          </p15:clr>
        </p15:guide>
        <p15:guide id="9" pos="6584">
          <p15:clr>
            <a:srgbClr val="FBAE40"/>
          </p15:clr>
        </p15:guide>
        <p15:guide id="10" orient="horz" pos="150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hapter divider with pattern ">
    <p:spTree>
      <p:nvGrpSpPr>
        <p:cNvPr id="1" name=""/>
        <p:cNvGrpSpPr/>
        <p:nvPr/>
      </p:nvGrpSpPr>
      <p:grpSpPr>
        <a:xfrm>
          <a:off x="0" y="0"/>
          <a:ext cx="0" cy="0"/>
          <a:chOff x="0" y="0"/>
          <a:chExt cx="0" cy="0"/>
        </a:xfrm>
      </p:grpSpPr>
      <p:pic>
        <p:nvPicPr>
          <p:cNvPr id="4" name="Pattern">
            <a:extLst>
              <a:ext uri="{FF2B5EF4-FFF2-40B4-BE49-F238E27FC236}">
                <a16:creationId xmlns:a16="http://schemas.microsoft.com/office/drawing/2014/main" id="{BC82527F-B83F-0CDA-D2C0-0892A34764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33600"/>
            <a:ext cx="9086850" cy="4705350"/>
          </a:xfrm>
          <a:prstGeom prst="rect">
            <a:avLst/>
          </a:prstGeom>
        </p:spPr>
      </p:pic>
      <p:sp>
        <p:nvSpPr>
          <p:cNvPr id="8" name="RectangleOnChapterSlide">
            <a:extLst>
              <a:ext uri="{FF2B5EF4-FFF2-40B4-BE49-F238E27FC236}">
                <a16:creationId xmlns:a16="http://schemas.microsoft.com/office/drawing/2014/main" id="{7D2501DB-0DC4-0848-9704-86CC2C856865}"/>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Arial" panose="020B0604020202020204"/>
              <a:ea typeface="+mn-ea"/>
              <a:cs typeface="+mn-cs"/>
            </a:endParaRPr>
          </a:p>
        </p:txBody>
      </p:sp>
      <p:sp>
        <p:nvSpPr>
          <p:cNvPr id="10" name="Chapter_title">
            <a:extLst>
              <a:ext uri="{FF2B5EF4-FFF2-40B4-BE49-F238E27FC236}">
                <a16:creationId xmlns:a16="http://schemas.microsoft.com/office/drawing/2014/main" id="{78467C5D-8078-9042-A861-6059E1F65BAC}"/>
              </a:ext>
            </a:extLst>
          </p:cNvPr>
          <p:cNvSpPr>
            <a:spLocks noGrp="1"/>
          </p:cNvSpPr>
          <p:nvPr>
            <p:ph type="ctrTitle" hasCustomPrompt="1"/>
          </p:nvPr>
        </p:nvSpPr>
        <p:spPr>
          <a:xfrm>
            <a:off x="522350" y="1425289"/>
            <a:ext cx="8549931" cy="942109"/>
          </a:xfrm>
          <a:prstGeom prst="rect">
            <a:avLst/>
          </a:prstGeom>
        </p:spPr>
        <p:txBody>
          <a:bodyPr anchor="ctr" anchorCtr="0"/>
          <a:lstStyle>
            <a:lvl1pPr algn="l">
              <a:defRPr sz="3600">
                <a:solidFill>
                  <a:schemeClr val="bg1"/>
                </a:solidFill>
              </a:defRPr>
            </a:lvl1pPr>
          </a:lstStyle>
          <a:p>
            <a:r>
              <a:rPr lang="en-US" noProof="1"/>
              <a:t>Add chapter</a:t>
            </a:r>
          </a:p>
        </p:txBody>
      </p:sp>
      <p:sp>
        <p:nvSpPr>
          <p:cNvPr id="13" name="TextPlaceholder 1">
            <a:extLst>
              <a:ext uri="{FF2B5EF4-FFF2-40B4-BE49-F238E27FC236}">
                <a16:creationId xmlns:a16="http://schemas.microsoft.com/office/drawing/2014/main" id="{EAC16BA9-4E2E-8D4B-859D-1C618D24BCA9}"/>
              </a:ext>
            </a:extLst>
          </p:cNvPr>
          <p:cNvSpPr>
            <a:spLocks noGrp="1"/>
          </p:cNvSpPr>
          <p:nvPr>
            <p:ph type="body" sz="quarter" idx="1" hasCustomPrompt="1"/>
          </p:nvPr>
        </p:nvSpPr>
        <p:spPr>
          <a:xfrm>
            <a:off x="9472925" y="1274400"/>
            <a:ext cx="969672" cy="1231200"/>
          </a:xfrm>
        </p:spPr>
        <p:txBody>
          <a:bodyPr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Slide Number Placeholder 1">
            <a:extLst>
              <a:ext uri="{FF2B5EF4-FFF2-40B4-BE49-F238E27FC236}">
                <a16:creationId xmlns:a16="http://schemas.microsoft.com/office/drawing/2014/main" id="{AF793FC9-B22B-42FE-B94F-A6D0947CA1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7">
            <a:extLst>
              <a:ext uri="{FF2B5EF4-FFF2-40B4-BE49-F238E27FC236}">
                <a16:creationId xmlns:a16="http://schemas.microsoft.com/office/drawing/2014/main" id="{BBCCE5EA-7F0F-A849-F018-A20408C36CD2}"/>
              </a:ext>
            </a:extLst>
          </p:cNvPr>
          <p:cNvSpPr txBox="1"/>
          <p:nvPr userDrawn="1"/>
        </p:nvSpPr>
        <p:spPr>
          <a:xfrm>
            <a:off x="12869746" y="2019663"/>
            <a:ext cx="2338148" cy="215444"/>
          </a:xfrm>
          <a:prstGeom prst="rect">
            <a:avLst/>
          </a:prstGeom>
          <a:noFill/>
        </p:spPr>
        <p:txBody>
          <a:bodyPr wrap="square" rtlCol="0" anchor="ctr">
            <a:no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20" name="Gruppieren 48">
            <a:extLst>
              <a:ext uri="{FF2B5EF4-FFF2-40B4-BE49-F238E27FC236}">
                <a16:creationId xmlns:a16="http://schemas.microsoft.com/office/drawing/2014/main" id="{08A55E07-A6D7-C969-82F8-B46C90A38E20}"/>
              </a:ext>
            </a:extLst>
          </p:cNvPr>
          <p:cNvGrpSpPr/>
          <p:nvPr userDrawn="1"/>
        </p:nvGrpSpPr>
        <p:grpSpPr>
          <a:xfrm rot="10800000">
            <a:off x="12556547" y="1850115"/>
            <a:ext cx="204332" cy="532624"/>
            <a:chOff x="12883230" y="3752058"/>
            <a:chExt cx="166020" cy="629938"/>
          </a:xfrm>
        </p:grpSpPr>
        <p:cxnSp>
          <p:nvCxnSpPr>
            <p:cNvPr id="21" name="Gerade Verbindung 49">
              <a:extLst>
                <a:ext uri="{FF2B5EF4-FFF2-40B4-BE49-F238E27FC236}">
                  <a16:creationId xmlns:a16="http://schemas.microsoft.com/office/drawing/2014/main" id="{61A59E19-2EE3-A1BC-DE0F-DBF2A7AB508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Gerade Verbindung 50">
              <a:extLst>
                <a:ext uri="{FF2B5EF4-FFF2-40B4-BE49-F238E27FC236}">
                  <a16:creationId xmlns:a16="http://schemas.microsoft.com/office/drawing/2014/main" id="{C9B5029D-E723-748B-5E8D-BEE6E8CC84E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20389833"/>
      </p:ext>
    </p:extLst>
  </p:cSld>
  <p:clrMapOvr>
    <a:masterClrMapping/>
  </p:clrMapOvr>
  <p:extLst>
    <p:ext uri="{DCECCB84-F9BA-43D5-87BE-67443E8EF086}">
      <p15:sldGuideLst xmlns:p15="http://schemas.microsoft.com/office/powerpoint/2012/main">
        <p15:guide id="1" pos="5719">
          <p15:clr>
            <a:srgbClr val="FBAE40"/>
          </p15:clr>
        </p15:guide>
        <p15:guide id="2" orient="horz" pos="894">
          <p15:clr>
            <a:srgbClr val="FBAE40"/>
          </p15:clr>
        </p15:guide>
        <p15:guide id="3" pos="327">
          <p15:clr>
            <a:srgbClr val="FBAE40"/>
          </p15:clr>
        </p15:guide>
        <p15:guide id="5" pos="5967">
          <p15:clr>
            <a:srgbClr val="FBAE40"/>
          </p15:clr>
        </p15:guide>
        <p15:guide id="6" orient="horz" pos="1502">
          <p15:clr>
            <a:srgbClr val="FBAE40"/>
          </p15:clr>
        </p15:guide>
        <p15:guide id="7" orient="horz" pos="3939">
          <p15:clr>
            <a:srgbClr val="FBAE40"/>
          </p15:clr>
        </p15:guide>
        <p15:guide id="9" pos="658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imple content wide column ">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13" name="Textfeld 44">
            <a:extLst>
              <a:ext uri="{FF2B5EF4-FFF2-40B4-BE49-F238E27FC236}">
                <a16:creationId xmlns:a16="http://schemas.microsoft.com/office/drawing/2014/main" id="{3D4FB102-C008-43DA-A720-9216F02F575E}"/>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17" name="Textfeld 48">
            <a:extLst>
              <a:ext uri="{FF2B5EF4-FFF2-40B4-BE49-F238E27FC236}">
                <a16:creationId xmlns:a16="http://schemas.microsoft.com/office/drawing/2014/main" id="{11EB2090-DF15-47C0-984D-CD8A97989CCA}"/>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p>
            <a:pPr>
              <a:defRPr/>
            </a:pPr>
            <a:fld id="{74C6FC79-BA71-9943-B346-676DE4BBF805}" type="slidenum">
              <a:rPr lang="en-US" smtClean="0"/>
              <a:pPr>
                <a:defRPr/>
              </a:pPr>
              <a:t>‹#›</a:t>
            </a:fld>
            <a:endParaRPr lang="en-US" b="0" dirty="0"/>
          </a:p>
        </p:txBody>
      </p:sp>
      <p:grpSp>
        <p:nvGrpSpPr>
          <p:cNvPr id="4" name="Gruppieren 41">
            <a:extLst>
              <a:ext uri="{FF2B5EF4-FFF2-40B4-BE49-F238E27FC236}">
                <a16:creationId xmlns:a16="http://schemas.microsoft.com/office/drawing/2014/main" id="{5F3E7878-C378-9996-C0BF-E6C8007A3CD9}"/>
              </a:ext>
            </a:extLst>
          </p:cNvPr>
          <p:cNvGrpSpPr/>
          <p:nvPr userDrawn="1"/>
        </p:nvGrpSpPr>
        <p:grpSpPr>
          <a:xfrm>
            <a:off x="-584450" y="526457"/>
            <a:ext cx="204332" cy="532624"/>
            <a:chOff x="12883230" y="3752058"/>
            <a:chExt cx="166020" cy="629938"/>
          </a:xfrm>
        </p:grpSpPr>
        <p:cxnSp>
          <p:nvCxnSpPr>
            <p:cNvPr id="5" name="Gerade Verbindung 42">
              <a:extLst>
                <a:ext uri="{FF2B5EF4-FFF2-40B4-BE49-F238E27FC236}">
                  <a16:creationId xmlns:a16="http://schemas.microsoft.com/office/drawing/2014/main" id="{9AB51CED-EF58-777C-A5E8-AD884B95697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Gerade Verbindung 43">
              <a:extLst>
                <a:ext uri="{FF2B5EF4-FFF2-40B4-BE49-F238E27FC236}">
                  <a16:creationId xmlns:a16="http://schemas.microsoft.com/office/drawing/2014/main" id="{B5270120-8A6D-5512-987D-8E6956A2B31D}"/>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2" name="Gruppieren 45">
            <a:extLst>
              <a:ext uri="{FF2B5EF4-FFF2-40B4-BE49-F238E27FC236}">
                <a16:creationId xmlns:a16="http://schemas.microsoft.com/office/drawing/2014/main" id="{AF0BDAC1-3D1D-3E76-F42A-7485F553A675}"/>
              </a:ext>
            </a:extLst>
          </p:cNvPr>
          <p:cNvGrpSpPr/>
          <p:nvPr userDrawn="1"/>
        </p:nvGrpSpPr>
        <p:grpSpPr>
          <a:xfrm>
            <a:off x="-584450" y="1742984"/>
            <a:ext cx="204332" cy="532624"/>
            <a:chOff x="12883230" y="3752058"/>
            <a:chExt cx="166020" cy="629938"/>
          </a:xfrm>
        </p:grpSpPr>
        <p:cxnSp>
          <p:nvCxnSpPr>
            <p:cNvPr id="23" name="Gerade Verbindung 46">
              <a:extLst>
                <a:ext uri="{FF2B5EF4-FFF2-40B4-BE49-F238E27FC236}">
                  <a16:creationId xmlns:a16="http://schemas.microsoft.com/office/drawing/2014/main" id="{74BA24AF-792B-DD3A-564D-325189FB8FB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7">
              <a:extLst>
                <a:ext uri="{FF2B5EF4-FFF2-40B4-BE49-F238E27FC236}">
                  <a16:creationId xmlns:a16="http://schemas.microsoft.com/office/drawing/2014/main" id="{86F08550-CBA6-D1BD-B67D-5C04E61CEBC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3005153"/>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7451">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imple content wide column blue ">
    <p:bg>
      <p:bgPr>
        <a:solidFill>
          <a:schemeClr val="tx2"/>
        </a:solidFill>
        <a:effectLst/>
      </p:bgPr>
    </p:bg>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Clr>
                <a:schemeClr val="bg1"/>
              </a:buClr>
              <a:buFont typeface="Wingdings" pitchFamily="2" charset="2"/>
              <a:buChar char="§"/>
              <a:defRPr sz="1400">
                <a:solidFill>
                  <a:schemeClr val="bg1"/>
                </a:solidFill>
              </a:defRPr>
            </a:lvl1pPr>
            <a:lvl2pPr marL="338136" indent="-169068">
              <a:lnSpc>
                <a:spcPct val="120000"/>
              </a:lnSpc>
              <a:buClr>
                <a:schemeClr val="bg1"/>
              </a:buClr>
              <a:buFont typeface="Symbol" pitchFamily="2" charset="2"/>
              <a:buChar char="-"/>
              <a:tabLst/>
              <a:defRPr sz="1400">
                <a:solidFill>
                  <a:schemeClr val="bg1"/>
                </a:solidFill>
              </a:defRPr>
            </a:lvl2pPr>
            <a:lvl3pPr marL="502441" indent="-164305">
              <a:lnSpc>
                <a:spcPct val="120000"/>
              </a:lnSpc>
              <a:buClr>
                <a:schemeClr val="bg1"/>
              </a:buClr>
              <a:buFont typeface="Symbol" pitchFamily="2" charset="2"/>
              <a:buChar char="-"/>
              <a:tabLst/>
              <a:defRPr sz="1400">
                <a:solidFill>
                  <a:schemeClr val="bg1"/>
                </a:solidFill>
              </a:defRPr>
            </a:lvl3pPr>
            <a:lvl4pPr marL="671509" indent="-169068">
              <a:lnSpc>
                <a:spcPct val="120000"/>
              </a:lnSpc>
              <a:buClr>
                <a:schemeClr val="bg1"/>
              </a:buClr>
              <a:buFont typeface="Symbol" pitchFamily="2" charset="2"/>
              <a:buChar char="-"/>
              <a:tabLst/>
              <a:defRPr sz="1400">
                <a:solidFill>
                  <a:schemeClr val="bg1"/>
                </a:solidFill>
              </a:defRPr>
            </a:lvl4pPr>
            <a:lvl5pPr marL="870342" indent="-198834">
              <a:lnSpc>
                <a:spcPct val="120000"/>
              </a:lnSpc>
              <a:buClr>
                <a:schemeClr val="bg1"/>
              </a:buClr>
              <a:buFont typeface="Symbol" pitchFamily="2" charset="2"/>
              <a:buChar char="-"/>
              <a:tabLst/>
              <a:defRPr sz="1400">
                <a:solidFill>
                  <a:schemeClr val="bg1"/>
                </a:solidFill>
              </a:defRPr>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accent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lvl1pPr>
              <a:defRPr>
                <a:solidFill>
                  <a:schemeClr val="bg1"/>
                </a:solidFill>
              </a:defRPr>
            </a:lvl1pPr>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bg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lvl1pPr>
              <a:defRPr>
                <a:solidFill>
                  <a:schemeClr val="bg1"/>
                </a:solidFill>
              </a:defRPr>
            </a:lvl1pPr>
          </a:lstStyle>
          <a:p>
            <a:pPr>
              <a:defRPr/>
            </a:pPr>
            <a:fld id="{74C6FC79-BA71-9943-B346-676DE4BBF805}" type="slidenum">
              <a:rPr lang="en-US" smtClean="0"/>
              <a:pPr>
                <a:defRPr/>
              </a:pPr>
              <a:t>‹#›</a:t>
            </a:fld>
            <a:endParaRPr lang="en-US" b="0" dirty="0"/>
          </a:p>
        </p:txBody>
      </p:sp>
      <p:pic>
        <p:nvPicPr>
          <p:cNvPr id="4" name="Logo">
            <a:extLst>
              <a:ext uri="{FF2B5EF4-FFF2-40B4-BE49-F238E27FC236}">
                <a16:creationId xmlns:a16="http://schemas.microsoft.com/office/drawing/2014/main" id="{8FE7AFD8-1D37-4E27-D9A1-4AFCA1D665B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75664" y="6419139"/>
            <a:ext cx="1043413" cy="230953"/>
          </a:xfrm>
          <a:prstGeom prst="rect">
            <a:avLst/>
          </a:prstGeom>
        </p:spPr>
      </p:pic>
      <p:pic>
        <p:nvPicPr>
          <p:cNvPr id="5" name="LogoMs">
            <a:extLst>
              <a:ext uri="{FF2B5EF4-FFF2-40B4-BE49-F238E27FC236}">
                <a16:creationId xmlns:a16="http://schemas.microsoft.com/office/drawing/2014/main" id="{361E6A34-A335-0B7F-AAA5-BE5EBA7289D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66440" y="6301468"/>
            <a:ext cx="2579155" cy="465911"/>
          </a:xfrm>
          <a:prstGeom prst="rect">
            <a:avLst/>
          </a:prstGeom>
        </p:spPr>
      </p:pic>
      <p:pic>
        <p:nvPicPr>
          <p:cNvPr id="6" name="LogoNv">
            <a:extLst>
              <a:ext uri="{FF2B5EF4-FFF2-40B4-BE49-F238E27FC236}">
                <a16:creationId xmlns:a16="http://schemas.microsoft.com/office/drawing/2014/main" id="{E642231F-DA01-1E7F-9AF2-85D40FCA5C8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93688" y="6301596"/>
            <a:ext cx="2249287" cy="465656"/>
          </a:xfrm>
          <a:prstGeom prst="rect">
            <a:avLst/>
          </a:prstGeom>
        </p:spPr>
      </p:pic>
      <p:pic>
        <p:nvPicPr>
          <p:cNvPr id="23" name="LogoPt">
            <a:extLst>
              <a:ext uri="{FF2B5EF4-FFF2-40B4-BE49-F238E27FC236}">
                <a16:creationId xmlns:a16="http://schemas.microsoft.com/office/drawing/2014/main" id="{9C7CF320-F0C4-9EE2-17C2-65642DF35D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753200" y="6375877"/>
            <a:ext cx="1080000" cy="373846"/>
          </a:xfrm>
          <a:prstGeom prst="rect">
            <a:avLst/>
          </a:prstGeom>
        </p:spPr>
      </p:pic>
      <p:pic>
        <p:nvPicPr>
          <p:cNvPr id="22" name="LogoSb">
            <a:extLst>
              <a:ext uri="{FF2B5EF4-FFF2-40B4-BE49-F238E27FC236}">
                <a16:creationId xmlns:a16="http://schemas.microsoft.com/office/drawing/2014/main" id="{10CC790A-B074-1A1E-7FBE-034B75E8EF7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30601" y="6301779"/>
            <a:ext cx="2312167" cy="465760"/>
          </a:xfrm>
          <a:prstGeom prst="rect">
            <a:avLst/>
          </a:prstGeom>
        </p:spPr>
      </p:pic>
      <p:sp>
        <p:nvSpPr>
          <p:cNvPr id="24" name="DataFooter_inv">
            <a:extLst>
              <a:ext uri="{FF2B5EF4-FFF2-40B4-BE49-F238E27FC236}">
                <a16:creationId xmlns:a16="http://schemas.microsoft.com/office/drawing/2014/main" id="{BD7D3B9D-C29D-14EF-5980-F3F0441966E3}"/>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chemeClr val="bg1"/>
                </a:solidFill>
                <a:effectLst/>
                <a:uLnTx/>
                <a:uFillTx/>
                <a:latin typeface="+mn-lt"/>
                <a:ea typeface="+mn-ea"/>
                <a:cs typeface="+mn-cs"/>
              </a:rPr>
              <a:t>| </a:t>
            </a:r>
            <a:r>
              <a:rPr kumimoji="0" lang="nb-NO" sz="800" b="0" i="0" u="none" strike="noStrike" kern="1200" cap="none" spc="0" normalizeH="0" baseline="0" noProof="1">
                <a:ln>
                  <a:noFill/>
                </a:ln>
                <a:solidFill>
                  <a:schemeClr val="bg1"/>
                </a:solidFill>
                <a:effectLst/>
                <a:uLnTx/>
                <a:uFillTx/>
                <a:latin typeface="+mn-lt"/>
                <a:ea typeface="+mn-ea"/>
                <a:cs typeface="+mn-cs"/>
              </a:rPr>
              <a:t>MAHLE ANAND Filter Systems Private Limited</a:t>
            </a:r>
            <a:endParaRPr kumimoji="0" lang="en-US" sz="800" b="0" i="0" u="none" strike="noStrike" kern="1200" cap="none" spc="0" normalizeH="0" baseline="0" noProof="1">
              <a:ln>
                <a:noFill/>
              </a:ln>
              <a:solidFill>
                <a:schemeClr val="bg1"/>
              </a:solidFill>
              <a:effectLst/>
              <a:uLnTx/>
              <a:uFillTx/>
              <a:latin typeface="+mn-lt"/>
              <a:ea typeface="+mn-ea"/>
              <a:cs typeface="+mn-cs"/>
            </a:endParaRPr>
          </a:p>
        </p:txBody>
      </p:sp>
      <p:grpSp>
        <p:nvGrpSpPr>
          <p:cNvPr id="30" name="Gruppieren 33">
            <a:extLst>
              <a:ext uri="{FF2B5EF4-FFF2-40B4-BE49-F238E27FC236}">
                <a16:creationId xmlns:a16="http://schemas.microsoft.com/office/drawing/2014/main" id="{8E9ADDDB-1D4C-DC72-CB44-BE9B7127F937}"/>
              </a:ext>
            </a:extLst>
          </p:cNvPr>
          <p:cNvGrpSpPr/>
          <p:nvPr userDrawn="1"/>
        </p:nvGrpSpPr>
        <p:grpSpPr>
          <a:xfrm>
            <a:off x="-572229" y="6237312"/>
            <a:ext cx="204332" cy="532624"/>
            <a:chOff x="12883230" y="3752058"/>
            <a:chExt cx="166020" cy="629938"/>
          </a:xfrm>
        </p:grpSpPr>
        <p:cxnSp>
          <p:nvCxnSpPr>
            <p:cNvPr id="31" name="Gerade Verbindung 34">
              <a:extLst>
                <a:ext uri="{FF2B5EF4-FFF2-40B4-BE49-F238E27FC236}">
                  <a16:creationId xmlns:a16="http://schemas.microsoft.com/office/drawing/2014/main" id="{0496B143-6940-9408-4230-43C3E42466D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Gerade Verbindung 35">
              <a:extLst>
                <a:ext uri="{FF2B5EF4-FFF2-40B4-BE49-F238E27FC236}">
                  <a16:creationId xmlns:a16="http://schemas.microsoft.com/office/drawing/2014/main" id="{FCAE0839-DE25-7A7E-AD54-EAA520921B2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44">
            <a:extLst>
              <a:ext uri="{FF2B5EF4-FFF2-40B4-BE49-F238E27FC236}">
                <a16:creationId xmlns:a16="http://schemas.microsoft.com/office/drawing/2014/main" id="{C434D4EA-6B78-B0F6-FA89-09C397B44C59}"/>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35" name="Textfeld 48">
            <a:extLst>
              <a:ext uri="{FF2B5EF4-FFF2-40B4-BE49-F238E27FC236}">
                <a16:creationId xmlns:a16="http://schemas.microsoft.com/office/drawing/2014/main" id="{F8340E37-2B08-8F7D-693B-A24B46464D7C}"/>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36" name="Gruppieren 41">
            <a:extLst>
              <a:ext uri="{FF2B5EF4-FFF2-40B4-BE49-F238E27FC236}">
                <a16:creationId xmlns:a16="http://schemas.microsoft.com/office/drawing/2014/main" id="{862F5E27-921D-5EC0-227D-F4A0837E309A}"/>
              </a:ext>
            </a:extLst>
          </p:cNvPr>
          <p:cNvGrpSpPr/>
          <p:nvPr userDrawn="1"/>
        </p:nvGrpSpPr>
        <p:grpSpPr>
          <a:xfrm>
            <a:off x="-584450" y="526457"/>
            <a:ext cx="204332" cy="532624"/>
            <a:chOff x="12883230" y="3752058"/>
            <a:chExt cx="166020" cy="629938"/>
          </a:xfrm>
        </p:grpSpPr>
        <p:cxnSp>
          <p:nvCxnSpPr>
            <p:cNvPr id="37" name="Gerade Verbindung 42">
              <a:extLst>
                <a:ext uri="{FF2B5EF4-FFF2-40B4-BE49-F238E27FC236}">
                  <a16:creationId xmlns:a16="http://schemas.microsoft.com/office/drawing/2014/main" id="{67C3A437-FD48-B66A-E50F-72936AB308C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Gerade Verbindung 43">
              <a:extLst>
                <a:ext uri="{FF2B5EF4-FFF2-40B4-BE49-F238E27FC236}">
                  <a16:creationId xmlns:a16="http://schemas.microsoft.com/office/drawing/2014/main" id="{18D0B19E-2535-A1BB-38DD-EDCB0879CDF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9" name="Gruppieren 45">
            <a:extLst>
              <a:ext uri="{FF2B5EF4-FFF2-40B4-BE49-F238E27FC236}">
                <a16:creationId xmlns:a16="http://schemas.microsoft.com/office/drawing/2014/main" id="{D6511489-38FA-3E9A-8DE1-F08AFAF971E3}"/>
              </a:ext>
            </a:extLst>
          </p:cNvPr>
          <p:cNvGrpSpPr/>
          <p:nvPr userDrawn="1"/>
        </p:nvGrpSpPr>
        <p:grpSpPr>
          <a:xfrm>
            <a:off x="-584450" y="1742984"/>
            <a:ext cx="204332" cy="532624"/>
            <a:chOff x="12883230" y="3752058"/>
            <a:chExt cx="166020" cy="629938"/>
          </a:xfrm>
        </p:grpSpPr>
        <p:cxnSp>
          <p:nvCxnSpPr>
            <p:cNvPr id="40" name="Gerade Verbindung 46">
              <a:extLst>
                <a:ext uri="{FF2B5EF4-FFF2-40B4-BE49-F238E27FC236}">
                  <a16:creationId xmlns:a16="http://schemas.microsoft.com/office/drawing/2014/main" id="{0FAB589B-2D5A-4836-C6F5-1EAEF17ECE4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Gerade Verbindung 47">
              <a:extLst>
                <a:ext uri="{FF2B5EF4-FFF2-40B4-BE49-F238E27FC236}">
                  <a16:creationId xmlns:a16="http://schemas.microsoft.com/office/drawing/2014/main" id="{4788C8FD-0C1E-24D1-092C-5FF7EB7BBD6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7" name="Textfeld 36">
            <a:extLst>
              <a:ext uri="{FF2B5EF4-FFF2-40B4-BE49-F238E27FC236}">
                <a16:creationId xmlns:a16="http://schemas.microsoft.com/office/drawing/2014/main" id="{732AA072-5223-4061-D5A3-3332CE3DE546}"/>
              </a:ext>
            </a:extLst>
          </p:cNvPr>
          <p:cNvSpPr txBox="1"/>
          <p:nvPr userDrawn="1"/>
        </p:nvSpPr>
        <p:spPr>
          <a:xfrm>
            <a:off x="-2343600" y="64080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sp>
        <p:nvSpPr>
          <p:cNvPr id="11" name="Textfeld 40">
            <a:extLst>
              <a:ext uri="{FF2B5EF4-FFF2-40B4-BE49-F238E27FC236}">
                <a16:creationId xmlns:a16="http://schemas.microsoft.com/office/drawing/2014/main" id="{EFEAC6D9-A096-EEC5-16EE-D682B59E3609}"/>
              </a:ext>
            </a:extLst>
          </p:cNvPr>
          <p:cNvSpPr txBox="1"/>
          <p:nvPr userDrawn="1"/>
        </p:nvSpPr>
        <p:spPr>
          <a:xfrm>
            <a:off x="12911988" y="6386304"/>
            <a:ext cx="2699706" cy="33855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12" name="Gruppieren 41">
            <a:extLst>
              <a:ext uri="{FF2B5EF4-FFF2-40B4-BE49-F238E27FC236}">
                <a16:creationId xmlns:a16="http://schemas.microsoft.com/office/drawing/2014/main" id="{9A0751E6-3F97-E5A9-A426-0D9398C1E5A8}"/>
              </a:ext>
            </a:extLst>
          </p:cNvPr>
          <p:cNvGrpSpPr/>
          <p:nvPr userDrawn="1"/>
        </p:nvGrpSpPr>
        <p:grpSpPr>
          <a:xfrm rot="10800000">
            <a:off x="12561352" y="6289269"/>
            <a:ext cx="204332" cy="532624"/>
            <a:chOff x="12883230" y="3752058"/>
            <a:chExt cx="166020" cy="629938"/>
          </a:xfrm>
        </p:grpSpPr>
        <p:cxnSp>
          <p:nvCxnSpPr>
            <p:cNvPr id="13" name="Gerade Verbindung 42">
              <a:extLst>
                <a:ext uri="{FF2B5EF4-FFF2-40B4-BE49-F238E27FC236}">
                  <a16:creationId xmlns:a16="http://schemas.microsoft.com/office/drawing/2014/main" id="{BFD20726-6F07-89F8-20CF-50042770C7F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43">
              <a:extLst>
                <a:ext uri="{FF2B5EF4-FFF2-40B4-BE49-F238E27FC236}">
                  <a16:creationId xmlns:a16="http://schemas.microsoft.com/office/drawing/2014/main" id="{564D8FCF-4D3D-269D-650B-C06740AB963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757B3803-4D5F-AB3B-498D-EC7B7814D150}"/>
              </a:ext>
            </a:extLst>
          </p:cNvPr>
          <p:cNvPicPr>
            <a:picLocks noChangeAspect="1"/>
          </p:cNvPicPr>
          <p:nvPr userDrawn="1"/>
        </p:nvPicPr>
        <p:blipFill>
          <a:blip r:embed="rId4"/>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1925930335"/>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7451">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Module with image and headline ">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CF1E6F3A-778D-6031-5276-017219ED96B2}"/>
              </a:ext>
            </a:extLst>
          </p:cNvPr>
          <p:cNvSpPr>
            <a:spLocks noGrp="1"/>
          </p:cNvSpPr>
          <p:nvPr>
            <p:ph type="pic" sz="quarter" idx="1" hasCustomPrompt="1"/>
          </p:nvPr>
        </p:nvSpPr>
        <p:spPr>
          <a:xfrm>
            <a:off x="0" y="0"/>
            <a:ext cx="12192000" cy="6858000"/>
          </a:xfrm>
          <a:blipFill>
            <a:blip r:embed="rId2"/>
            <a:stretch>
              <a:fillRect/>
            </a:stretch>
          </a:blipFill>
        </p:spPr>
        <p:txBody>
          <a:bodyPr anchor="ctr"/>
          <a:lstStyle>
            <a:lvl1pPr marL="0" indent="0" algn="ctr">
              <a:buFontTx/>
              <a:buNone/>
              <a:defRPr>
                <a:solidFill>
                  <a:schemeClr val="tx1"/>
                </a:solidFill>
              </a:defRPr>
            </a:lvl1pPr>
          </a:lstStyle>
          <a:p>
            <a:r>
              <a:rPr lang="en-US"/>
              <a:t> </a:t>
            </a:r>
            <a:endParaRPr lang="en-US" dirty="0"/>
          </a:p>
        </p:txBody>
      </p:sp>
      <p:sp>
        <p:nvSpPr>
          <p:cNvPr id="2" name="Title 1">
            <a:extLst>
              <a:ext uri="{FF2B5EF4-FFF2-40B4-BE49-F238E27FC236}">
                <a16:creationId xmlns:a16="http://schemas.microsoft.com/office/drawing/2014/main" id="{02D18642-3666-F160-196A-A7A26BAE053B}"/>
              </a:ext>
            </a:extLst>
          </p:cNvPr>
          <p:cNvSpPr>
            <a:spLocks noGrp="1"/>
          </p:cNvSpPr>
          <p:nvPr>
            <p:ph type="title" hasCustomPrompt="1"/>
          </p:nvPr>
        </p:nvSpPr>
        <p:spPr>
          <a:xfrm>
            <a:off x="378509" y="4140000"/>
            <a:ext cx="8560800" cy="1242000"/>
          </a:xfrm>
        </p:spPr>
        <p:txBody>
          <a:bodyPr/>
          <a:lstStyle>
            <a:lvl1pPr>
              <a:defRPr sz="4800"/>
            </a:lvl1pPr>
          </a:lstStyle>
          <a:p>
            <a:r>
              <a:rPr lang="en-US" noProof="1"/>
              <a:t>Add title</a:t>
            </a:r>
            <a:br>
              <a:rPr lang="en-US" noProof="1"/>
            </a:br>
            <a:r>
              <a:rPr lang="en-US" noProof="1"/>
              <a:t>second line</a:t>
            </a:r>
            <a:endParaRPr lang="en-US"/>
          </a:p>
        </p:txBody>
      </p:sp>
      <p:sp>
        <p:nvSpPr>
          <p:cNvPr id="4" name="Textplatzhalter 15">
            <a:extLst>
              <a:ext uri="{FF2B5EF4-FFF2-40B4-BE49-F238E27FC236}">
                <a16:creationId xmlns:a16="http://schemas.microsoft.com/office/drawing/2014/main" id="{99B3464D-7210-4241-0512-3293F0E31850}"/>
              </a:ext>
            </a:extLst>
          </p:cNvPr>
          <p:cNvSpPr>
            <a:spLocks noGrp="1"/>
          </p:cNvSpPr>
          <p:nvPr>
            <p:ph type="body" sz="quarter" idx="11" hasCustomPrompt="1"/>
          </p:nvPr>
        </p:nvSpPr>
        <p:spPr>
          <a:xfrm>
            <a:off x="378000" y="5677200"/>
            <a:ext cx="8560800" cy="212400"/>
          </a:xfrm>
        </p:spPr>
        <p:txBody>
          <a:bodyPr tIns="36000" bIns="46800" anchor="t" anchorCtr="0"/>
          <a:lstStyle>
            <a:lvl1pPr marL="0" indent="0">
              <a:lnSpc>
                <a:spcPct val="100000"/>
              </a:lnSpc>
              <a:spcBef>
                <a:spcPts val="0"/>
              </a:spcBef>
              <a:buNone/>
              <a:defRPr sz="1400" b="1">
                <a:solidFill>
                  <a:schemeClr val="tx1"/>
                </a:solidFill>
              </a:defRPr>
            </a:lvl1pPr>
          </a:lstStyle>
          <a:p>
            <a:pPr lvl="0"/>
            <a:r>
              <a:rPr lang="en-US"/>
              <a:t>Add subtitle</a:t>
            </a:r>
            <a:endParaRPr lang="en-US" dirty="0"/>
          </a:p>
        </p:txBody>
      </p:sp>
      <p:grpSp>
        <p:nvGrpSpPr>
          <p:cNvPr id="3" name="Gruppieren 33">
            <a:extLst>
              <a:ext uri="{FF2B5EF4-FFF2-40B4-BE49-F238E27FC236}">
                <a16:creationId xmlns:a16="http://schemas.microsoft.com/office/drawing/2014/main" id="{04976966-5EAE-6E6E-13F7-D43005663A24}"/>
              </a:ext>
            </a:extLst>
          </p:cNvPr>
          <p:cNvGrpSpPr/>
          <p:nvPr userDrawn="1"/>
        </p:nvGrpSpPr>
        <p:grpSpPr>
          <a:xfrm>
            <a:off x="-572229" y="6237312"/>
            <a:ext cx="204332" cy="532624"/>
            <a:chOff x="12883230" y="3752058"/>
            <a:chExt cx="166020" cy="629938"/>
          </a:xfrm>
        </p:grpSpPr>
        <p:cxnSp>
          <p:nvCxnSpPr>
            <p:cNvPr id="6" name="Gerade Verbindung 34">
              <a:extLst>
                <a:ext uri="{FF2B5EF4-FFF2-40B4-BE49-F238E27FC236}">
                  <a16:creationId xmlns:a16="http://schemas.microsoft.com/office/drawing/2014/main" id="{C3F2D8C2-51CF-3DCC-78ED-02342C59437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Gerade Verbindung 35">
              <a:extLst>
                <a:ext uri="{FF2B5EF4-FFF2-40B4-BE49-F238E27FC236}">
                  <a16:creationId xmlns:a16="http://schemas.microsoft.com/office/drawing/2014/main" id="{1D6F6722-1F91-DCED-C718-CD4BC0E88EA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8" name="Textfeld 36">
            <a:extLst>
              <a:ext uri="{FF2B5EF4-FFF2-40B4-BE49-F238E27FC236}">
                <a16:creationId xmlns:a16="http://schemas.microsoft.com/office/drawing/2014/main" id="{F0D86FDF-983F-0E54-9A48-42E7F130C8D2}"/>
              </a:ext>
            </a:extLst>
          </p:cNvPr>
          <p:cNvSpPr txBox="1"/>
          <p:nvPr userDrawn="1"/>
        </p:nvSpPr>
        <p:spPr>
          <a:xfrm>
            <a:off x="-2472952" y="6336000"/>
            <a:ext cx="1917166" cy="347364"/>
          </a:xfrm>
          <a:prstGeom prst="rect">
            <a:avLst/>
          </a:prstGeom>
          <a:noFill/>
        </p:spPr>
        <p:txBody>
          <a:bodyPr wrap="square" rtlCol="0" anchor="ctr">
            <a:noAutofit/>
          </a:bodyPr>
          <a:lstStyle/>
          <a:p>
            <a:pPr algn="r">
              <a:spcAft>
                <a:spcPts val="600"/>
              </a:spcAft>
            </a:pPr>
            <a:r>
              <a:rPr lang="en-US" sz="800">
                <a:solidFill>
                  <a:schemeClr val="accent2"/>
                </a:solidFill>
              </a:rPr>
              <a:t>The MAHLE footer is not used with a full-screen image in the background.</a:t>
            </a:r>
            <a:endParaRPr lang="en-US" sz="800" dirty="0">
              <a:solidFill>
                <a:schemeClr val="accent2"/>
              </a:solidFill>
            </a:endParaRPr>
          </a:p>
        </p:txBody>
      </p:sp>
      <p:sp>
        <p:nvSpPr>
          <p:cNvPr id="12" name="Textfeld 36">
            <a:extLst>
              <a:ext uri="{FF2B5EF4-FFF2-40B4-BE49-F238E27FC236}">
                <a16:creationId xmlns:a16="http://schemas.microsoft.com/office/drawing/2014/main" id="{2C0809DB-86CB-2DBC-8E33-3EFE7646BEC7}"/>
              </a:ext>
            </a:extLst>
          </p:cNvPr>
          <p:cNvSpPr txBox="1"/>
          <p:nvPr userDrawn="1"/>
        </p:nvSpPr>
        <p:spPr>
          <a:xfrm>
            <a:off x="-3313837" y="4430594"/>
            <a:ext cx="2615968" cy="415498"/>
          </a:xfrm>
          <a:prstGeom prst="rect">
            <a:avLst/>
          </a:prstGeom>
          <a:noFill/>
        </p:spPr>
        <p:txBody>
          <a:bodyPr wrap="square" rtlCol="0" anchor="ctr">
            <a:noAutofit/>
          </a:bodyPr>
          <a:lstStyle/>
          <a:p>
            <a:pPr algn="r">
              <a:spcAft>
                <a:spcPts val="600"/>
              </a:spcAft>
            </a:pPr>
            <a:r>
              <a:rPr lang="en-US" sz="800">
                <a:solidFill>
                  <a:schemeClr val="accent2"/>
                </a:solidFill>
              </a:rPr>
              <a:t>Large headline with supporting sub-headline can be placed anywhere within the content area.</a:t>
            </a:r>
          </a:p>
          <a:p>
            <a:pPr algn="r">
              <a:spcAft>
                <a:spcPts val="600"/>
              </a:spcAft>
            </a:pPr>
            <a:r>
              <a:rPr lang="en-US" sz="800">
                <a:solidFill>
                  <a:schemeClr val="accent2"/>
                </a:solidFill>
              </a:rPr>
              <a:t>To ensure the legibility of the headline, the font color can be changed to black, white or dark blue.</a:t>
            </a:r>
            <a:endParaRPr lang="en-US" sz="800" dirty="0">
              <a:solidFill>
                <a:schemeClr val="accent2"/>
              </a:solidFill>
            </a:endParaRPr>
          </a:p>
        </p:txBody>
      </p:sp>
      <p:grpSp>
        <p:nvGrpSpPr>
          <p:cNvPr id="13" name="Gruppieren 41">
            <a:extLst>
              <a:ext uri="{FF2B5EF4-FFF2-40B4-BE49-F238E27FC236}">
                <a16:creationId xmlns:a16="http://schemas.microsoft.com/office/drawing/2014/main" id="{DC26AF9E-5478-F6E6-9C09-301621628877}"/>
              </a:ext>
            </a:extLst>
          </p:cNvPr>
          <p:cNvGrpSpPr/>
          <p:nvPr userDrawn="1"/>
        </p:nvGrpSpPr>
        <p:grpSpPr>
          <a:xfrm>
            <a:off x="-584450" y="4372031"/>
            <a:ext cx="204332" cy="532624"/>
            <a:chOff x="12883230" y="3752058"/>
            <a:chExt cx="166020" cy="629938"/>
          </a:xfrm>
        </p:grpSpPr>
        <p:cxnSp>
          <p:nvCxnSpPr>
            <p:cNvPr id="14" name="Gerade Verbindung 42">
              <a:extLst>
                <a:ext uri="{FF2B5EF4-FFF2-40B4-BE49-F238E27FC236}">
                  <a16:creationId xmlns:a16="http://schemas.microsoft.com/office/drawing/2014/main" id="{E4CB55CD-E6D5-6152-3760-03B8E77D57A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Gerade Verbindung 43">
              <a:extLst>
                <a:ext uri="{FF2B5EF4-FFF2-40B4-BE49-F238E27FC236}">
                  <a16:creationId xmlns:a16="http://schemas.microsoft.com/office/drawing/2014/main" id="{2C586A57-13C1-E3B5-EFA0-292FC0419E2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66288798"/>
      </p:ext>
    </p:extLst>
  </p:cSld>
  <p:clrMapOvr>
    <a:masterClrMapping/>
  </p:clrMapOvr>
  <p:extLst>
    <p:ext uri="{DCECCB84-F9BA-43D5-87BE-67443E8EF086}">
      <p15:sldGuideLst xmlns:p15="http://schemas.microsoft.com/office/powerpoint/2012/main">
        <p15:guide id="1" orient="horz" pos="276">
          <p15:clr>
            <a:srgbClr val="FBAE40"/>
          </p15:clr>
        </p15:guide>
        <p15:guide id="2" pos="237">
          <p15:clr>
            <a:srgbClr val="FBAE40"/>
          </p15:clr>
        </p15:guide>
        <p15:guide id="3" pos="7441">
          <p15:clr>
            <a:srgbClr val="FBAE40"/>
          </p15:clr>
        </p15:guide>
        <p15:guide id="4" orient="horz" pos="3937">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odule with two columns ">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9B0BA7C9-C771-0B48-8678-204F5156E933}"/>
              </a:ext>
            </a:extLst>
          </p:cNvPr>
          <p:cNvSpPr>
            <a:spLocks noGrp="1"/>
          </p:cNvSpPr>
          <p:nvPr>
            <p:ph idx="2" hasCustomPrompt="1"/>
          </p:nvPr>
        </p:nvSpPr>
        <p:spPr>
          <a:xfrm>
            <a:off x="6171843" y="1674000"/>
            <a:ext cx="5649742"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6" name="Content Placeholder 1">
            <a:extLst>
              <a:ext uri="{FF2B5EF4-FFF2-40B4-BE49-F238E27FC236}">
                <a16:creationId xmlns:a16="http://schemas.microsoft.com/office/drawing/2014/main" id="{E45C0098-DDF7-1246-B64D-13E01F205524}"/>
              </a:ext>
            </a:extLst>
          </p:cNvPr>
          <p:cNvSpPr>
            <a:spLocks noGrp="1"/>
          </p:cNvSpPr>
          <p:nvPr>
            <p:ph idx="1" hasCustomPrompt="1"/>
          </p:nvPr>
        </p:nvSpPr>
        <p:spPr>
          <a:xfrm>
            <a:off x="378885" y="1674000"/>
            <a:ext cx="564515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7" name="Subtitle Placeholder 2">
            <a:extLst>
              <a:ext uri="{FF2B5EF4-FFF2-40B4-BE49-F238E27FC236}">
                <a16:creationId xmlns:a16="http://schemas.microsoft.com/office/drawing/2014/main" id="{ECBEA1D8-00A5-F34C-BED7-F2BFF9E41CC9}"/>
              </a:ext>
            </a:extLst>
          </p:cNvPr>
          <p:cNvSpPr>
            <a:spLocks noGrp="1"/>
          </p:cNvSpPr>
          <p:nvPr>
            <p:ph type="body" sz="quarter" idx="4" hasCustomPrompt="1"/>
          </p:nvPr>
        </p:nvSpPr>
        <p:spPr>
          <a:xfrm>
            <a:off x="6171844" y="1461600"/>
            <a:ext cx="5652432"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1">
            <a:extLst>
              <a:ext uri="{FF2B5EF4-FFF2-40B4-BE49-F238E27FC236}">
                <a16:creationId xmlns:a16="http://schemas.microsoft.com/office/drawing/2014/main" id="{E34AC710-E472-854A-B137-4A0B914CC756}"/>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0" name="chapter_agenda">
            <a:extLst>
              <a:ext uri="{FF2B5EF4-FFF2-40B4-BE49-F238E27FC236}">
                <a16:creationId xmlns:a16="http://schemas.microsoft.com/office/drawing/2014/main" id="{9EB3BF31-2F31-AC4F-860F-E21F0A2B913C}"/>
              </a:ext>
            </a:extLst>
          </p:cNvPr>
          <p:cNvSpPr>
            <a:spLocks noGrp="1"/>
          </p:cNvSpPr>
          <p:nvPr>
            <p:ph type="body" sz="quarter" idx="15" hasCustomPrompt="1"/>
          </p:nvPr>
        </p:nvSpPr>
        <p:spPr>
          <a:xfrm>
            <a:off x="378713"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 name="Title 1">
            <a:extLst>
              <a:ext uri="{FF2B5EF4-FFF2-40B4-BE49-F238E27FC236}">
                <a16:creationId xmlns:a16="http://schemas.microsoft.com/office/drawing/2014/main" id="{CB86F4F6-D686-4764-A246-6C56AEFF98E6}"/>
              </a:ext>
            </a:extLst>
          </p:cNvPr>
          <p:cNvSpPr>
            <a:spLocks noGrp="1"/>
          </p:cNvSpPr>
          <p:nvPr>
            <p:ph type="title" hasCustomPrompt="1"/>
          </p:nvPr>
        </p:nvSpPr>
        <p:spPr/>
        <p:txBody>
          <a:bodyPr/>
          <a:lstStyle>
            <a:lvl1pPr>
              <a:defRPr/>
            </a:lvl1pPr>
          </a:lstStyle>
          <a:p>
            <a:r>
              <a:rPr lang="en-US" noProof="1"/>
              <a:t>Add title</a:t>
            </a:r>
          </a:p>
        </p:txBody>
      </p:sp>
      <p:sp>
        <p:nvSpPr>
          <p:cNvPr id="4" name="Slide Number Placeholder 3">
            <a:extLst>
              <a:ext uri="{FF2B5EF4-FFF2-40B4-BE49-F238E27FC236}">
                <a16:creationId xmlns:a16="http://schemas.microsoft.com/office/drawing/2014/main" id="{0CE81EFC-068D-4D46-B982-D74C6C4E8496}"/>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4">
            <a:extLst>
              <a:ext uri="{FF2B5EF4-FFF2-40B4-BE49-F238E27FC236}">
                <a16:creationId xmlns:a16="http://schemas.microsoft.com/office/drawing/2014/main" id="{85C1E70C-712C-BA95-3D7F-AA30A21C67A4}"/>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5" name="Textfeld 48">
            <a:extLst>
              <a:ext uri="{FF2B5EF4-FFF2-40B4-BE49-F238E27FC236}">
                <a16:creationId xmlns:a16="http://schemas.microsoft.com/office/drawing/2014/main" id="{1BAC15D6-EEED-7BDD-93BF-13FD39A85453}"/>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6" name="Gruppieren 41">
            <a:extLst>
              <a:ext uri="{FF2B5EF4-FFF2-40B4-BE49-F238E27FC236}">
                <a16:creationId xmlns:a16="http://schemas.microsoft.com/office/drawing/2014/main" id="{0F7C12C7-E4CC-76E9-9C7D-4AD775A71D7A}"/>
              </a:ext>
            </a:extLst>
          </p:cNvPr>
          <p:cNvGrpSpPr/>
          <p:nvPr userDrawn="1"/>
        </p:nvGrpSpPr>
        <p:grpSpPr>
          <a:xfrm>
            <a:off x="-584450" y="526457"/>
            <a:ext cx="204332" cy="532624"/>
            <a:chOff x="12883230" y="3752058"/>
            <a:chExt cx="166020" cy="629938"/>
          </a:xfrm>
        </p:grpSpPr>
        <p:cxnSp>
          <p:nvCxnSpPr>
            <p:cNvPr id="7" name="Gerade Verbindung 42">
              <a:extLst>
                <a:ext uri="{FF2B5EF4-FFF2-40B4-BE49-F238E27FC236}">
                  <a16:creationId xmlns:a16="http://schemas.microsoft.com/office/drawing/2014/main" id="{43BB0D93-3599-BEA8-D3C8-85CD98E1E3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Gerade Verbindung 43">
              <a:extLst>
                <a:ext uri="{FF2B5EF4-FFF2-40B4-BE49-F238E27FC236}">
                  <a16:creationId xmlns:a16="http://schemas.microsoft.com/office/drawing/2014/main" id="{3B446CA6-E31B-9809-D3E2-B8924489677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6" name="Gruppieren 45">
            <a:extLst>
              <a:ext uri="{FF2B5EF4-FFF2-40B4-BE49-F238E27FC236}">
                <a16:creationId xmlns:a16="http://schemas.microsoft.com/office/drawing/2014/main" id="{F6A3D30F-3735-1B1B-E6E7-0D40076F12D6}"/>
              </a:ext>
            </a:extLst>
          </p:cNvPr>
          <p:cNvGrpSpPr/>
          <p:nvPr userDrawn="1"/>
        </p:nvGrpSpPr>
        <p:grpSpPr>
          <a:xfrm>
            <a:off x="-584450" y="1742984"/>
            <a:ext cx="204332" cy="532624"/>
            <a:chOff x="12883230" y="3752058"/>
            <a:chExt cx="166020" cy="629938"/>
          </a:xfrm>
        </p:grpSpPr>
        <p:cxnSp>
          <p:nvCxnSpPr>
            <p:cNvPr id="27" name="Gerade Verbindung 46">
              <a:extLst>
                <a:ext uri="{FF2B5EF4-FFF2-40B4-BE49-F238E27FC236}">
                  <a16:creationId xmlns:a16="http://schemas.microsoft.com/office/drawing/2014/main" id="{357DBFC9-8726-1D1C-4C8F-59D4E1D4FCA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47">
              <a:extLst>
                <a:ext uri="{FF2B5EF4-FFF2-40B4-BE49-F238E27FC236}">
                  <a16:creationId xmlns:a16="http://schemas.microsoft.com/office/drawing/2014/main" id="{257CE94A-33A8-C995-134C-980CA5C4A39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6097198"/>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4" pos="3799">
          <p15:clr>
            <a:srgbClr val="FBAE40"/>
          </p15:clr>
        </p15:guide>
        <p15:guide id="5" pos="3887">
          <p15:clr>
            <a:srgbClr val="FBAE40"/>
          </p15:clr>
        </p15:guide>
        <p15:guide id="6" pos="7447">
          <p15:clr>
            <a:srgbClr val="FBAE40"/>
          </p15:clr>
        </p15:guide>
        <p15:guide id="7" orient="horz" pos="270">
          <p15:clr>
            <a:srgbClr val="FBAE40"/>
          </p15:clr>
        </p15:guide>
        <p15:guide id="8" orient="horz" pos="913">
          <p15:clr>
            <a:srgbClr val="FBAE40"/>
          </p15:clr>
        </p15:guide>
        <p15:guide id="9" orient="horz" pos="1053">
          <p15:clr>
            <a:srgbClr val="FBAE40"/>
          </p15:clr>
        </p15:guide>
        <p15:guide id="10" orient="horz" pos="393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odule with content area ">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FA06F04A-53DB-9D4F-A803-46BAD874F815}"/>
              </a:ext>
            </a:extLst>
          </p:cNvPr>
          <p:cNvSpPr>
            <a:spLocks noGrp="1"/>
          </p:cNvSpPr>
          <p:nvPr>
            <p:ph sz="quarter" idx="5"/>
          </p:nvPr>
        </p:nvSpPr>
        <p:spPr>
          <a:xfrm>
            <a:off x="6167969" y="0"/>
            <a:ext cx="6024033" cy="6237288"/>
          </a:xfrm>
          <a:noFill/>
          <a:ln>
            <a:noFill/>
          </a:ln>
        </p:spPr>
        <p:txBody>
          <a:bodyPr/>
          <a:lstStyle>
            <a:lvl1pPr marL="0" indent="0">
              <a:buNone/>
              <a:defRPr sz="100">
                <a:solidFill>
                  <a:schemeClr val="accent3">
                    <a:lumMod val="40000"/>
                    <a:lumOff val="60000"/>
                  </a:schemeClr>
                </a:solidFill>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13" name="Inhaltsplatzhalter 2">
            <a:extLst>
              <a:ext uri="{FF2B5EF4-FFF2-40B4-BE49-F238E27FC236}">
                <a16:creationId xmlns:a16="http://schemas.microsoft.com/office/drawing/2014/main" id="{2A32BE7F-DE41-E64F-9021-EA855FF75780}"/>
              </a:ext>
            </a:extLst>
          </p:cNvPr>
          <p:cNvSpPr>
            <a:spLocks noGrp="1"/>
          </p:cNvSpPr>
          <p:nvPr>
            <p:ph idx="1" hasCustomPrompt="1"/>
          </p:nvPr>
        </p:nvSpPr>
        <p:spPr>
          <a:xfrm>
            <a:off x="378936" y="1674000"/>
            <a:ext cx="56451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2" name="Subtitle Placeholder 1">
            <a:extLst>
              <a:ext uri="{FF2B5EF4-FFF2-40B4-BE49-F238E27FC236}">
                <a16:creationId xmlns:a16="http://schemas.microsoft.com/office/drawing/2014/main" id="{D7539F45-A656-2245-8925-D653782F6C09}"/>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8" name="Title 1">
            <a:extLst>
              <a:ext uri="{FF2B5EF4-FFF2-40B4-BE49-F238E27FC236}">
                <a16:creationId xmlns:a16="http://schemas.microsoft.com/office/drawing/2014/main" id="{885A4504-78BE-334F-8BBF-E3DBF93CBEBB}"/>
              </a:ext>
            </a:extLst>
          </p:cNvPr>
          <p:cNvSpPr>
            <a:spLocks noGrp="1"/>
          </p:cNvSpPr>
          <p:nvPr>
            <p:ph type="title" hasCustomPrompt="1"/>
          </p:nvPr>
        </p:nvSpPr>
        <p:spPr>
          <a:xfrm>
            <a:off x="378512" y="432001"/>
            <a:ext cx="5645524" cy="840423"/>
          </a:xfrm>
        </p:spPr>
        <p:txBody>
          <a:bodyPr tIns="0"/>
          <a:lstStyle>
            <a:lvl1pPr>
              <a:defRPr/>
            </a:lvl1pPr>
          </a:lstStyle>
          <a:p>
            <a:r>
              <a:rPr lang="en-US" noProof="1"/>
              <a:t>Add title</a:t>
            </a:r>
          </a:p>
        </p:txBody>
      </p:sp>
      <p:sp>
        <p:nvSpPr>
          <p:cNvPr id="9" name="chapter_agenda">
            <a:extLst>
              <a:ext uri="{FF2B5EF4-FFF2-40B4-BE49-F238E27FC236}">
                <a16:creationId xmlns:a16="http://schemas.microsoft.com/office/drawing/2014/main" id="{6FA8BCAF-6726-7D40-801E-63887848CAA7}"/>
              </a:ext>
            </a:extLst>
          </p:cNvPr>
          <p:cNvSpPr>
            <a:spLocks noGrp="1"/>
          </p:cNvSpPr>
          <p:nvPr>
            <p:ph type="body" sz="quarter" idx="15" hasCustomPrompt="1"/>
          </p:nvPr>
        </p:nvSpPr>
        <p:spPr>
          <a:xfrm>
            <a:off x="378712" y="168935"/>
            <a:ext cx="5645323"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0" name="Textfeld 44">
            <a:extLst>
              <a:ext uri="{FF2B5EF4-FFF2-40B4-BE49-F238E27FC236}">
                <a16:creationId xmlns:a16="http://schemas.microsoft.com/office/drawing/2014/main" id="{47132523-8A3F-43B1-966B-35889600E5B7}"/>
              </a:ext>
            </a:extLst>
          </p:cNvPr>
          <p:cNvSpPr txBox="1"/>
          <p:nvPr userDrawn="1"/>
        </p:nvSpPr>
        <p:spPr>
          <a:xfrm>
            <a:off x="12912218" y="3712948"/>
            <a:ext cx="2112149" cy="215444"/>
          </a:xfrm>
          <a:prstGeom prst="rect">
            <a:avLst/>
          </a:prstGeom>
          <a:noFill/>
        </p:spPr>
        <p:txBody>
          <a:bodyPr wrap="square" rtlCol="0" anchor="ctr">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1" name="Gruppieren 45">
            <a:extLst>
              <a:ext uri="{FF2B5EF4-FFF2-40B4-BE49-F238E27FC236}">
                <a16:creationId xmlns:a16="http://schemas.microsoft.com/office/drawing/2014/main" id="{C22CD449-B978-4ADB-9A43-0DFD7B72828B}"/>
              </a:ext>
            </a:extLst>
          </p:cNvPr>
          <p:cNvGrpSpPr/>
          <p:nvPr userDrawn="1"/>
        </p:nvGrpSpPr>
        <p:grpSpPr>
          <a:xfrm rot="10800000">
            <a:off x="12561352" y="3544448"/>
            <a:ext cx="204332" cy="532624"/>
            <a:chOff x="12883230" y="3752058"/>
            <a:chExt cx="166020" cy="629938"/>
          </a:xfrm>
        </p:grpSpPr>
        <p:cxnSp>
          <p:nvCxnSpPr>
            <p:cNvPr id="22" name="Gerade Verbindung 46">
              <a:extLst>
                <a:ext uri="{FF2B5EF4-FFF2-40B4-BE49-F238E27FC236}">
                  <a16:creationId xmlns:a16="http://schemas.microsoft.com/office/drawing/2014/main" id="{C1702B3F-80AF-42FD-BEF1-7B866114A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47">
              <a:extLst>
                <a:ext uri="{FF2B5EF4-FFF2-40B4-BE49-F238E27FC236}">
                  <a16:creationId xmlns:a16="http://schemas.microsoft.com/office/drawing/2014/main" id="{023BA358-044B-448B-9B41-71CCDFB9F9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200AD8B-0E86-401B-BAB0-1B7A6D52AD9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4">
            <a:extLst>
              <a:ext uri="{FF2B5EF4-FFF2-40B4-BE49-F238E27FC236}">
                <a16:creationId xmlns:a16="http://schemas.microsoft.com/office/drawing/2014/main" id="{83BFAAC5-B3F4-2330-FFB1-F621F7C0C56F}"/>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4" name="Textfeld 48">
            <a:extLst>
              <a:ext uri="{FF2B5EF4-FFF2-40B4-BE49-F238E27FC236}">
                <a16:creationId xmlns:a16="http://schemas.microsoft.com/office/drawing/2014/main" id="{A7420126-383C-5EDA-B671-7938B81E873B}"/>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5" name="Gruppieren 41">
            <a:extLst>
              <a:ext uri="{FF2B5EF4-FFF2-40B4-BE49-F238E27FC236}">
                <a16:creationId xmlns:a16="http://schemas.microsoft.com/office/drawing/2014/main" id="{31168EAC-938F-C31C-6571-95D5E63C02D9}"/>
              </a:ext>
            </a:extLst>
          </p:cNvPr>
          <p:cNvGrpSpPr/>
          <p:nvPr userDrawn="1"/>
        </p:nvGrpSpPr>
        <p:grpSpPr>
          <a:xfrm>
            <a:off x="-584450" y="526457"/>
            <a:ext cx="204332" cy="532624"/>
            <a:chOff x="12883230" y="3752058"/>
            <a:chExt cx="166020" cy="629938"/>
          </a:xfrm>
        </p:grpSpPr>
        <p:cxnSp>
          <p:nvCxnSpPr>
            <p:cNvPr id="7" name="Gerade Verbindung 42">
              <a:extLst>
                <a:ext uri="{FF2B5EF4-FFF2-40B4-BE49-F238E27FC236}">
                  <a16:creationId xmlns:a16="http://schemas.microsoft.com/office/drawing/2014/main" id="{6BD3FCB4-B466-C8D5-42FD-168C83112E5F}"/>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43">
              <a:extLst>
                <a:ext uri="{FF2B5EF4-FFF2-40B4-BE49-F238E27FC236}">
                  <a16:creationId xmlns:a16="http://schemas.microsoft.com/office/drawing/2014/main" id="{9728397E-1CFA-FF4D-FE7A-3E251779D01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9" name="Gruppieren 45">
            <a:extLst>
              <a:ext uri="{FF2B5EF4-FFF2-40B4-BE49-F238E27FC236}">
                <a16:creationId xmlns:a16="http://schemas.microsoft.com/office/drawing/2014/main" id="{4FD9A59A-3E48-CC98-5A18-4A6D152B2132}"/>
              </a:ext>
            </a:extLst>
          </p:cNvPr>
          <p:cNvGrpSpPr/>
          <p:nvPr userDrawn="1"/>
        </p:nvGrpSpPr>
        <p:grpSpPr>
          <a:xfrm>
            <a:off x="-584450" y="1742984"/>
            <a:ext cx="204332" cy="532624"/>
            <a:chOff x="12883230" y="3752058"/>
            <a:chExt cx="166020" cy="629938"/>
          </a:xfrm>
        </p:grpSpPr>
        <p:cxnSp>
          <p:nvCxnSpPr>
            <p:cNvPr id="30" name="Gerade Verbindung 46">
              <a:extLst>
                <a:ext uri="{FF2B5EF4-FFF2-40B4-BE49-F238E27FC236}">
                  <a16:creationId xmlns:a16="http://schemas.microsoft.com/office/drawing/2014/main" id="{D2799131-FD70-B86E-12E8-503F1BC7103A}"/>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Gerade Verbindung 47">
              <a:extLst>
                <a:ext uri="{FF2B5EF4-FFF2-40B4-BE49-F238E27FC236}">
                  <a16:creationId xmlns:a16="http://schemas.microsoft.com/office/drawing/2014/main" id="{C2DF5FFD-7990-06F3-C9C0-2C39B8541F1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7904544"/>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3799">
          <p15:clr>
            <a:srgbClr val="FBAE40"/>
          </p15:clr>
        </p15:guide>
        <p15:guide id="4" pos="3887">
          <p15:clr>
            <a:srgbClr val="FBAE40"/>
          </p15:clr>
        </p15:guide>
        <p15:guide id="5" orient="horz" pos="270">
          <p15:clr>
            <a:srgbClr val="FBAE40"/>
          </p15:clr>
        </p15:guide>
        <p15:guide id="6" orient="horz" pos="913">
          <p15:clr>
            <a:srgbClr val="FBAE40"/>
          </p15:clr>
        </p15:guide>
        <p15:guide id="7" orient="horz" pos="1053">
          <p15:clr>
            <a:srgbClr val="FBAE40"/>
          </p15:clr>
        </p15:guide>
        <p15:guide id="8" orient="horz" pos="393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odule with two columns and content areas ">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7FF01020-B0FC-A840-B380-EC5EBDEC1867}"/>
              </a:ext>
            </a:extLst>
          </p:cNvPr>
          <p:cNvSpPr>
            <a:spLocks noGrp="1"/>
          </p:cNvSpPr>
          <p:nvPr>
            <p:ph idx="5" hasCustomPrompt="1"/>
          </p:nvPr>
        </p:nvSpPr>
        <p:spPr>
          <a:xfrm>
            <a:off x="2" y="1538386"/>
            <a:ext cx="6024562"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3" name="Content Placeholder 2">
            <a:extLst>
              <a:ext uri="{FF2B5EF4-FFF2-40B4-BE49-F238E27FC236}">
                <a16:creationId xmlns:a16="http://schemas.microsoft.com/office/drawing/2014/main" id="{ED3ECA29-07C3-C847-BEDB-0E22F909A9F9}"/>
              </a:ext>
            </a:extLst>
          </p:cNvPr>
          <p:cNvSpPr>
            <a:spLocks noGrp="1"/>
          </p:cNvSpPr>
          <p:nvPr>
            <p:ph idx="6" hasCustomPrompt="1"/>
          </p:nvPr>
        </p:nvSpPr>
        <p:spPr>
          <a:xfrm>
            <a:off x="6168007" y="1538386"/>
            <a:ext cx="6023993"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7" name="Content Placeholder 3">
            <a:extLst>
              <a:ext uri="{FF2B5EF4-FFF2-40B4-BE49-F238E27FC236}">
                <a16:creationId xmlns:a16="http://schemas.microsoft.com/office/drawing/2014/main" id="{9A4928D5-3868-5148-B5E3-E13EC1FDB22A}"/>
              </a:ext>
            </a:extLst>
          </p:cNvPr>
          <p:cNvSpPr>
            <a:spLocks noGrp="1"/>
          </p:cNvSpPr>
          <p:nvPr>
            <p:ph idx="1" hasCustomPrompt="1"/>
          </p:nvPr>
        </p:nvSpPr>
        <p:spPr>
          <a:xfrm>
            <a:off x="378936" y="4338000"/>
            <a:ext cx="5645631"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22" name="Content Placeholder 4">
            <a:extLst>
              <a:ext uri="{FF2B5EF4-FFF2-40B4-BE49-F238E27FC236}">
                <a16:creationId xmlns:a16="http://schemas.microsoft.com/office/drawing/2014/main" id="{1EE420DF-8D50-824D-99AF-B938F12895C7}"/>
              </a:ext>
            </a:extLst>
          </p:cNvPr>
          <p:cNvSpPr>
            <a:spLocks noGrp="1"/>
          </p:cNvSpPr>
          <p:nvPr>
            <p:ph idx="2" hasCustomPrompt="1"/>
          </p:nvPr>
        </p:nvSpPr>
        <p:spPr>
          <a:xfrm>
            <a:off x="6170613" y="4338000"/>
            <a:ext cx="5649913"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4" name="Subtitle Placeholder 1">
            <a:extLst>
              <a:ext uri="{FF2B5EF4-FFF2-40B4-BE49-F238E27FC236}">
                <a16:creationId xmlns:a16="http://schemas.microsoft.com/office/drawing/2014/main" id="{06319020-02A4-834F-A601-950563F1AC95}"/>
              </a:ext>
            </a:extLst>
          </p:cNvPr>
          <p:cNvSpPr>
            <a:spLocks noGrp="1"/>
          </p:cNvSpPr>
          <p:nvPr>
            <p:ph type="body" sz="quarter" idx="3" hasCustomPrompt="1"/>
          </p:nvPr>
        </p:nvSpPr>
        <p:spPr>
          <a:xfrm>
            <a:off x="378935" y="4122000"/>
            <a:ext cx="5645099"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2">
            <a:extLst>
              <a:ext uri="{FF2B5EF4-FFF2-40B4-BE49-F238E27FC236}">
                <a16:creationId xmlns:a16="http://schemas.microsoft.com/office/drawing/2014/main" id="{7B78E947-5847-3147-B327-94F5FB580751}"/>
              </a:ext>
            </a:extLst>
          </p:cNvPr>
          <p:cNvSpPr>
            <a:spLocks noGrp="1"/>
          </p:cNvSpPr>
          <p:nvPr>
            <p:ph type="body" sz="quarter" idx="4" hasCustomPrompt="1"/>
          </p:nvPr>
        </p:nvSpPr>
        <p:spPr>
          <a:xfrm>
            <a:off x="6168294" y="4122000"/>
            <a:ext cx="5644774"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20" name="Title 1">
            <a:extLst>
              <a:ext uri="{FF2B5EF4-FFF2-40B4-BE49-F238E27FC236}">
                <a16:creationId xmlns:a16="http://schemas.microsoft.com/office/drawing/2014/main" id="{A48773CE-0583-0E4E-AD1A-85D601F08056}"/>
              </a:ext>
            </a:extLst>
          </p:cNvPr>
          <p:cNvSpPr>
            <a:spLocks noGrp="1"/>
          </p:cNvSpPr>
          <p:nvPr>
            <p:ph type="title" hasCustomPrompt="1"/>
          </p:nvPr>
        </p:nvSpPr>
        <p:spPr>
          <a:xfrm>
            <a:off x="378511" y="432001"/>
            <a:ext cx="8560800" cy="840423"/>
          </a:xfrm>
        </p:spPr>
        <p:txBody>
          <a:bodyPr tIns="0"/>
          <a:lstStyle>
            <a:lvl1pPr>
              <a:defRPr/>
            </a:lvl1pPr>
          </a:lstStyle>
          <a:p>
            <a:r>
              <a:rPr lang="en-US" noProof="1"/>
              <a:t>Add title</a:t>
            </a:r>
          </a:p>
        </p:txBody>
      </p:sp>
      <p:sp>
        <p:nvSpPr>
          <p:cNvPr id="16" name="chapter_agenda">
            <a:extLst>
              <a:ext uri="{FF2B5EF4-FFF2-40B4-BE49-F238E27FC236}">
                <a16:creationId xmlns:a16="http://schemas.microsoft.com/office/drawing/2014/main" id="{61E05B67-34B4-1547-A61F-0E222C3DA803}"/>
              </a:ext>
            </a:extLst>
          </p:cNvPr>
          <p:cNvSpPr>
            <a:spLocks noGrp="1"/>
          </p:cNvSpPr>
          <p:nvPr>
            <p:ph type="body" sz="quarter" idx="15" hasCustomPrompt="1"/>
          </p:nvPr>
        </p:nvSpPr>
        <p:spPr>
          <a:xfrm>
            <a:off x="378713"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7" name="Textfeld 47">
            <a:extLst>
              <a:ext uri="{FF2B5EF4-FFF2-40B4-BE49-F238E27FC236}">
                <a16:creationId xmlns:a16="http://schemas.microsoft.com/office/drawing/2014/main" id="{F03D088E-BB52-4835-B1AF-217DECB39685}"/>
              </a:ext>
            </a:extLst>
          </p:cNvPr>
          <p:cNvSpPr txBox="1"/>
          <p:nvPr userDrawn="1"/>
        </p:nvSpPr>
        <p:spPr>
          <a:xfrm>
            <a:off x="12912218" y="2732901"/>
            <a:ext cx="2112149" cy="215444"/>
          </a:xfrm>
          <a:prstGeom prst="rect">
            <a:avLst/>
          </a:prstGeom>
          <a:noFill/>
        </p:spPr>
        <p:txBody>
          <a:bodyPr wrap="square" rtlCol="0" anchor="ctr">
            <a:no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8" name="Gruppieren 48">
            <a:extLst>
              <a:ext uri="{FF2B5EF4-FFF2-40B4-BE49-F238E27FC236}">
                <a16:creationId xmlns:a16="http://schemas.microsoft.com/office/drawing/2014/main" id="{E0698443-9130-41C2-B8A6-1ADD33AF197B}"/>
              </a:ext>
            </a:extLst>
          </p:cNvPr>
          <p:cNvGrpSpPr/>
          <p:nvPr userDrawn="1"/>
        </p:nvGrpSpPr>
        <p:grpSpPr>
          <a:xfrm rot="10800000">
            <a:off x="12561352" y="2608344"/>
            <a:ext cx="204332" cy="532624"/>
            <a:chOff x="12883230" y="3752058"/>
            <a:chExt cx="166020" cy="629938"/>
          </a:xfrm>
        </p:grpSpPr>
        <p:cxnSp>
          <p:nvCxnSpPr>
            <p:cNvPr id="29" name="Gerade Verbindung 49">
              <a:extLst>
                <a:ext uri="{FF2B5EF4-FFF2-40B4-BE49-F238E27FC236}">
                  <a16:creationId xmlns:a16="http://schemas.microsoft.com/office/drawing/2014/main" id="{A2492A47-B3F0-47AA-9BAB-2C8B046DB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50">
              <a:extLst>
                <a:ext uri="{FF2B5EF4-FFF2-40B4-BE49-F238E27FC236}">
                  <a16:creationId xmlns:a16="http://schemas.microsoft.com/office/drawing/2014/main" id="{37A18461-D580-4483-9399-76B28E42A5D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DE818078-C533-486C-8ABB-50E213B85A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4">
            <a:extLst>
              <a:ext uri="{FF2B5EF4-FFF2-40B4-BE49-F238E27FC236}">
                <a16:creationId xmlns:a16="http://schemas.microsoft.com/office/drawing/2014/main" id="{0642A854-9ED5-8039-5A70-0C6A411EFCB4}"/>
              </a:ext>
            </a:extLst>
          </p:cNvPr>
          <p:cNvSpPr txBox="1"/>
          <p:nvPr userDrawn="1"/>
        </p:nvSpPr>
        <p:spPr>
          <a:xfrm>
            <a:off x="-2886335" y="4617849"/>
            <a:ext cx="2174401" cy="33855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4" name="Textfeld 48">
            <a:extLst>
              <a:ext uri="{FF2B5EF4-FFF2-40B4-BE49-F238E27FC236}">
                <a16:creationId xmlns:a16="http://schemas.microsoft.com/office/drawing/2014/main" id="{0F60382D-EB4C-9B25-ABFF-40C67498A1DB}"/>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5" name="Gruppieren 41">
            <a:extLst>
              <a:ext uri="{FF2B5EF4-FFF2-40B4-BE49-F238E27FC236}">
                <a16:creationId xmlns:a16="http://schemas.microsoft.com/office/drawing/2014/main" id="{7E01827F-A4CA-B846-2B94-B54805619DB5}"/>
              </a:ext>
            </a:extLst>
          </p:cNvPr>
          <p:cNvGrpSpPr/>
          <p:nvPr userDrawn="1"/>
        </p:nvGrpSpPr>
        <p:grpSpPr>
          <a:xfrm>
            <a:off x="-584450" y="526457"/>
            <a:ext cx="204332" cy="532624"/>
            <a:chOff x="12883230" y="3752058"/>
            <a:chExt cx="166020" cy="629938"/>
          </a:xfrm>
        </p:grpSpPr>
        <p:cxnSp>
          <p:nvCxnSpPr>
            <p:cNvPr id="6" name="Gerade Verbindung 42">
              <a:extLst>
                <a:ext uri="{FF2B5EF4-FFF2-40B4-BE49-F238E27FC236}">
                  <a16:creationId xmlns:a16="http://schemas.microsoft.com/office/drawing/2014/main" id="{77F23280-5F1C-A4BB-A1FE-C48F35C003AF}"/>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Gerade Verbindung 43">
              <a:extLst>
                <a:ext uri="{FF2B5EF4-FFF2-40B4-BE49-F238E27FC236}">
                  <a16:creationId xmlns:a16="http://schemas.microsoft.com/office/drawing/2014/main" id="{B95E21E4-C2CF-99EB-DA83-49E9B37FDEB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5" name="Gruppieren 42">
            <a:extLst>
              <a:ext uri="{FF2B5EF4-FFF2-40B4-BE49-F238E27FC236}">
                <a16:creationId xmlns:a16="http://schemas.microsoft.com/office/drawing/2014/main" id="{24275E62-5E9C-54AA-2239-8D8470824E96}"/>
              </a:ext>
            </a:extLst>
          </p:cNvPr>
          <p:cNvGrpSpPr/>
          <p:nvPr userDrawn="1"/>
        </p:nvGrpSpPr>
        <p:grpSpPr>
          <a:xfrm>
            <a:off x="-584450" y="4514105"/>
            <a:ext cx="204332" cy="532624"/>
            <a:chOff x="12883230" y="3752058"/>
            <a:chExt cx="166020" cy="629938"/>
          </a:xfrm>
        </p:grpSpPr>
        <p:cxnSp>
          <p:nvCxnSpPr>
            <p:cNvPr id="36" name="Gerade Verbindung 43">
              <a:extLst>
                <a:ext uri="{FF2B5EF4-FFF2-40B4-BE49-F238E27FC236}">
                  <a16:creationId xmlns:a16="http://schemas.microsoft.com/office/drawing/2014/main" id="{31A5C4FD-E459-282A-69E8-10DB8D3848B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Gerade Verbindung 44">
              <a:extLst>
                <a:ext uri="{FF2B5EF4-FFF2-40B4-BE49-F238E27FC236}">
                  <a16:creationId xmlns:a16="http://schemas.microsoft.com/office/drawing/2014/main" id="{3216D4CB-04B7-EFE3-94EC-E95DE6B6FBB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11240854"/>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4" pos="3887">
          <p15:clr>
            <a:srgbClr val="FBAE40"/>
          </p15:clr>
        </p15:guide>
        <p15:guide id="5" pos="3799">
          <p15:clr>
            <a:srgbClr val="FBAE40"/>
          </p15:clr>
        </p15:guide>
        <p15:guide id="6" pos="7447">
          <p15:clr>
            <a:srgbClr val="FBAE40"/>
          </p15:clr>
        </p15:guide>
        <p15:guide id="7" orient="horz" pos="270">
          <p15:clr>
            <a:srgbClr val="FBAE40"/>
          </p15:clr>
        </p15:guide>
        <p15:guide id="8" orient="horz" pos="966">
          <p15:clr>
            <a:srgbClr val="FBAE40"/>
          </p15:clr>
        </p15:guide>
        <p15:guide id="9" orient="horz" pos="2418">
          <p15:clr>
            <a:srgbClr val="FBAE40"/>
          </p15:clr>
        </p15:guide>
        <p15:guide id="10" orient="horz" pos="2595">
          <p15:clr>
            <a:srgbClr val="FBAE40"/>
          </p15:clr>
        </p15:guide>
        <p15:guide id="11" orient="horz" pos="2729">
          <p15:clr>
            <a:srgbClr val="FBAE40"/>
          </p15:clr>
        </p15:guide>
        <p15:guide id="12" orient="horz" pos="393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divider with pattern ">
    <p:spTree>
      <p:nvGrpSpPr>
        <p:cNvPr id="1" name=""/>
        <p:cNvGrpSpPr/>
        <p:nvPr/>
      </p:nvGrpSpPr>
      <p:grpSpPr>
        <a:xfrm>
          <a:off x="0" y="0"/>
          <a:ext cx="0" cy="0"/>
          <a:chOff x="0" y="0"/>
          <a:chExt cx="0" cy="0"/>
        </a:xfrm>
      </p:grpSpPr>
      <p:pic>
        <p:nvPicPr>
          <p:cNvPr id="4" name="Pattern">
            <a:extLst>
              <a:ext uri="{FF2B5EF4-FFF2-40B4-BE49-F238E27FC236}">
                <a16:creationId xmlns:a16="http://schemas.microsoft.com/office/drawing/2014/main" id="{BC82527F-B83F-0CDA-D2C0-0892A34764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533600"/>
            <a:ext cx="9086850" cy="4705350"/>
          </a:xfrm>
          <a:prstGeom prst="rect">
            <a:avLst/>
          </a:prstGeom>
        </p:spPr>
      </p:pic>
      <p:sp>
        <p:nvSpPr>
          <p:cNvPr id="8" name="RectangleOnChapterSlide">
            <a:extLst>
              <a:ext uri="{FF2B5EF4-FFF2-40B4-BE49-F238E27FC236}">
                <a16:creationId xmlns:a16="http://schemas.microsoft.com/office/drawing/2014/main" id="{7D2501DB-0DC4-0848-9704-86CC2C856865}"/>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Arial" panose="020B0604020202020204"/>
              <a:ea typeface="+mn-ea"/>
              <a:cs typeface="+mn-cs"/>
            </a:endParaRPr>
          </a:p>
        </p:txBody>
      </p:sp>
      <p:sp>
        <p:nvSpPr>
          <p:cNvPr id="10" name="Chapter_title">
            <a:extLst>
              <a:ext uri="{FF2B5EF4-FFF2-40B4-BE49-F238E27FC236}">
                <a16:creationId xmlns:a16="http://schemas.microsoft.com/office/drawing/2014/main" id="{78467C5D-8078-9042-A861-6059E1F65BAC}"/>
              </a:ext>
            </a:extLst>
          </p:cNvPr>
          <p:cNvSpPr>
            <a:spLocks noGrp="1"/>
          </p:cNvSpPr>
          <p:nvPr>
            <p:ph type="ctrTitle" hasCustomPrompt="1"/>
          </p:nvPr>
        </p:nvSpPr>
        <p:spPr>
          <a:xfrm>
            <a:off x="522350" y="1425289"/>
            <a:ext cx="8549931" cy="942109"/>
          </a:xfrm>
          <a:prstGeom prst="rect">
            <a:avLst/>
          </a:prstGeom>
        </p:spPr>
        <p:txBody>
          <a:bodyPr anchor="ctr" anchorCtr="0"/>
          <a:lstStyle>
            <a:lvl1pPr algn="l">
              <a:defRPr sz="3600">
                <a:solidFill>
                  <a:schemeClr val="bg1"/>
                </a:solidFill>
              </a:defRPr>
            </a:lvl1pPr>
          </a:lstStyle>
          <a:p>
            <a:r>
              <a:rPr lang="en-US" noProof="1"/>
              <a:t>Add chapter</a:t>
            </a:r>
          </a:p>
        </p:txBody>
      </p:sp>
      <p:sp>
        <p:nvSpPr>
          <p:cNvPr id="13" name="TextPlaceholder 1">
            <a:extLst>
              <a:ext uri="{FF2B5EF4-FFF2-40B4-BE49-F238E27FC236}">
                <a16:creationId xmlns:a16="http://schemas.microsoft.com/office/drawing/2014/main" id="{EAC16BA9-4E2E-8D4B-859D-1C618D24BCA9}"/>
              </a:ext>
            </a:extLst>
          </p:cNvPr>
          <p:cNvSpPr>
            <a:spLocks noGrp="1"/>
          </p:cNvSpPr>
          <p:nvPr>
            <p:ph type="body" sz="quarter" idx="1" hasCustomPrompt="1"/>
          </p:nvPr>
        </p:nvSpPr>
        <p:spPr>
          <a:xfrm>
            <a:off x="9472925" y="1274400"/>
            <a:ext cx="969672" cy="1231200"/>
          </a:xfrm>
        </p:spPr>
        <p:txBody>
          <a:bodyPr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Slide Number Placeholder 1">
            <a:extLst>
              <a:ext uri="{FF2B5EF4-FFF2-40B4-BE49-F238E27FC236}">
                <a16:creationId xmlns:a16="http://schemas.microsoft.com/office/drawing/2014/main" id="{AF793FC9-B22B-42FE-B94F-A6D0947CA1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7">
            <a:extLst>
              <a:ext uri="{FF2B5EF4-FFF2-40B4-BE49-F238E27FC236}">
                <a16:creationId xmlns:a16="http://schemas.microsoft.com/office/drawing/2014/main" id="{BBCCE5EA-7F0F-A849-F018-A20408C36CD2}"/>
              </a:ext>
            </a:extLst>
          </p:cNvPr>
          <p:cNvSpPr txBox="1"/>
          <p:nvPr userDrawn="1"/>
        </p:nvSpPr>
        <p:spPr>
          <a:xfrm>
            <a:off x="12869746" y="2019663"/>
            <a:ext cx="2338148" cy="215444"/>
          </a:xfrm>
          <a:prstGeom prst="rect">
            <a:avLst/>
          </a:prstGeom>
          <a:noFill/>
        </p:spPr>
        <p:txBody>
          <a:bodyPr wrap="square" rtlCol="0" anchor="ctr">
            <a:no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20" name="Gruppieren 48">
            <a:extLst>
              <a:ext uri="{FF2B5EF4-FFF2-40B4-BE49-F238E27FC236}">
                <a16:creationId xmlns:a16="http://schemas.microsoft.com/office/drawing/2014/main" id="{08A55E07-A6D7-C969-82F8-B46C90A38E20}"/>
              </a:ext>
            </a:extLst>
          </p:cNvPr>
          <p:cNvGrpSpPr/>
          <p:nvPr userDrawn="1"/>
        </p:nvGrpSpPr>
        <p:grpSpPr>
          <a:xfrm rot="10800000">
            <a:off x="12556547" y="1850115"/>
            <a:ext cx="204332" cy="532624"/>
            <a:chOff x="12883230" y="3752058"/>
            <a:chExt cx="166020" cy="629938"/>
          </a:xfrm>
        </p:grpSpPr>
        <p:cxnSp>
          <p:nvCxnSpPr>
            <p:cNvPr id="21" name="Gerade Verbindung 49">
              <a:extLst>
                <a:ext uri="{FF2B5EF4-FFF2-40B4-BE49-F238E27FC236}">
                  <a16:creationId xmlns:a16="http://schemas.microsoft.com/office/drawing/2014/main" id="{61A59E19-2EE3-A1BC-DE0F-DBF2A7AB5088}"/>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2" name="Gerade Verbindung 50">
              <a:extLst>
                <a:ext uri="{FF2B5EF4-FFF2-40B4-BE49-F238E27FC236}">
                  <a16:creationId xmlns:a16="http://schemas.microsoft.com/office/drawing/2014/main" id="{C9B5029D-E723-748B-5E8D-BEE6E8CC84E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56718635"/>
      </p:ext>
    </p:extLst>
  </p:cSld>
  <p:clrMapOvr>
    <a:masterClrMapping/>
  </p:clrMapOvr>
  <p:extLst>
    <p:ext uri="{DCECCB84-F9BA-43D5-87BE-67443E8EF086}">
      <p15:sldGuideLst xmlns:p15="http://schemas.microsoft.com/office/powerpoint/2012/main">
        <p15:guide id="1" pos="5719">
          <p15:clr>
            <a:srgbClr val="FBAE40"/>
          </p15:clr>
        </p15:guide>
        <p15:guide id="2" orient="horz" pos="894">
          <p15:clr>
            <a:srgbClr val="FBAE40"/>
          </p15:clr>
        </p15:guide>
        <p15:guide id="3" pos="327">
          <p15:clr>
            <a:srgbClr val="FBAE40"/>
          </p15:clr>
        </p15:guide>
        <p15:guide id="5" pos="5967">
          <p15:clr>
            <a:srgbClr val="FBAE40"/>
          </p15:clr>
        </p15:guide>
        <p15:guide id="6" orient="horz" pos="1502">
          <p15:clr>
            <a:srgbClr val="FBAE40"/>
          </p15:clr>
        </p15:guide>
        <p15:guide id="7" orient="horz" pos="3939">
          <p15:clr>
            <a:srgbClr val="FBAE40"/>
          </p15:clr>
        </p15:guide>
        <p15:guide id="9" pos="6584">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odule with big content area ">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6F04A-53DB-9D4F-A803-46BAD874F815}"/>
              </a:ext>
            </a:extLst>
          </p:cNvPr>
          <p:cNvSpPr>
            <a:spLocks noGrp="1"/>
          </p:cNvSpPr>
          <p:nvPr>
            <p:ph sz="quarter" idx="5"/>
          </p:nvPr>
        </p:nvSpPr>
        <p:spPr>
          <a:xfrm>
            <a:off x="0" y="1533525"/>
            <a:ext cx="12192000" cy="4703763"/>
          </a:xfrm>
          <a:noFill/>
          <a:ln>
            <a:noFill/>
          </a:ln>
        </p:spPr>
        <p:txBody>
          <a:bodyPr lIns="0" tIns="144000" rIns="91440" bIns="45720"/>
          <a:lstStyle>
            <a:lvl1pPr marL="0" indent="0">
              <a:lnSpc>
                <a:spcPct val="120000"/>
              </a:lnSpc>
              <a:buNone/>
              <a:defRPr sz="100" spc="0">
                <a:solidFill>
                  <a:schemeClr val="accent3">
                    <a:lumMod val="40000"/>
                    <a:lumOff val="60000"/>
                  </a:schemeClr>
                </a:solidFill>
                <a:latin typeface="Arial" panose="020B0604020202020204" pitchFamily="34" charset="0"/>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8" name="chapter_agenda">
            <a:extLst>
              <a:ext uri="{FF2B5EF4-FFF2-40B4-BE49-F238E27FC236}">
                <a16:creationId xmlns:a16="http://schemas.microsoft.com/office/drawing/2014/main" id="{1DF93406-A344-2746-BA45-C8D8F5AC7D76}"/>
              </a:ext>
            </a:extLst>
          </p:cNvPr>
          <p:cNvSpPr>
            <a:spLocks noGrp="1"/>
          </p:cNvSpPr>
          <p:nvPr>
            <p:ph type="body" sz="quarter" idx="15" hasCustomPrompt="1"/>
          </p:nvPr>
        </p:nvSpPr>
        <p:spPr>
          <a:xfrm>
            <a:off x="378713" y="168935"/>
            <a:ext cx="5644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5" name="Text Placeholder 4">
            <a:extLst>
              <a:ext uri="{FF2B5EF4-FFF2-40B4-BE49-F238E27FC236}">
                <a16:creationId xmlns:a16="http://schemas.microsoft.com/office/drawing/2014/main" id="{ACF24D27-82BE-496B-9D3F-D3B7A8300243}"/>
              </a:ext>
            </a:extLst>
          </p:cNvPr>
          <p:cNvSpPr>
            <a:spLocks noGrp="1"/>
          </p:cNvSpPr>
          <p:nvPr>
            <p:ph type="body" sz="quarter" idx="1" hasCustomPrompt="1"/>
          </p:nvPr>
        </p:nvSpPr>
        <p:spPr>
          <a:xfrm>
            <a:off x="6167438" y="432000"/>
            <a:ext cx="5653087" cy="842400"/>
          </a:xfrm>
        </p:spPr>
        <p:txBody>
          <a:bodyPr lIns="0" tIns="0" rIns="91440" bIns="45720"/>
          <a:lstStyle>
            <a:lvl1pPr marL="0" indent="0">
              <a:lnSpc>
                <a:spcPct val="120000"/>
              </a:lnSpc>
              <a:spcBef>
                <a:spcPts val="0"/>
              </a:spcBef>
              <a:buFontTx/>
              <a:buNone/>
              <a:defRPr sz="1400" spc="0">
                <a:latin typeface="Arial" panose="020B0604020202020204" pitchFamily="34" charset="0"/>
              </a:defRPr>
            </a:lvl1pPr>
          </a:lstStyle>
          <a:p>
            <a:pPr lvl="0"/>
            <a:r>
              <a:rPr lang="en-US"/>
              <a:t>Add text</a:t>
            </a:r>
            <a:endParaRPr lang="de-DE"/>
          </a:p>
        </p:txBody>
      </p:sp>
      <p:sp>
        <p:nvSpPr>
          <p:cNvPr id="7" name="Textfeld 27">
            <a:extLst>
              <a:ext uri="{FF2B5EF4-FFF2-40B4-BE49-F238E27FC236}">
                <a16:creationId xmlns:a16="http://schemas.microsoft.com/office/drawing/2014/main" id="{59504BAB-A465-4286-9A4A-5A887D95C2B6}"/>
              </a:ext>
            </a:extLst>
          </p:cNvPr>
          <p:cNvSpPr txBox="1"/>
          <p:nvPr userDrawn="1"/>
        </p:nvSpPr>
        <p:spPr>
          <a:xfrm>
            <a:off x="12910763" y="3651393"/>
            <a:ext cx="2026519" cy="215444"/>
          </a:xfrm>
          <a:prstGeom prst="rect">
            <a:avLst/>
          </a:prstGeom>
          <a:noFill/>
        </p:spPr>
        <p:txBody>
          <a:bodyPr wrap="square" rtlCol="0">
            <a:no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sp>
        <p:nvSpPr>
          <p:cNvPr id="2" name="Title 1">
            <a:extLst>
              <a:ext uri="{FF2B5EF4-FFF2-40B4-BE49-F238E27FC236}">
                <a16:creationId xmlns:a16="http://schemas.microsoft.com/office/drawing/2014/main" id="{13034BF7-94A1-4E0C-9DAA-8F8BD2D8D97C}"/>
              </a:ext>
            </a:extLst>
          </p:cNvPr>
          <p:cNvSpPr>
            <a:spLocks noGrp="1"/>
          </p:cNvSpPr>
          <p:nvPr>
            <p:ph type="title" hasCustomPrompt="1"/>
          </p:nvPr>
        </p:nvSpPr>
        <p:spPr>
          <a:xfrm>
            <a:off x="378510" y="432000"/>
            <a:ext cx="5644800" cy="842400"/>
          </a:xfrm>
        </p:spPr>
        <p:txBody>
          <a:bodyPr/>
          <a:lstStyle/>
          <a:p>
            <a:r>
              <a:rPr lang="en-US" noProof="1"/>
              <a:t>Add title</a:t>
            </a:r>
          </a:p>
        </p:txBody>
      </p:sp>
      <p:sp>
        <p:nvSpPr>
          <p:cNvPr id="4" name="Slide Number Placeholder 3">
            <a:extLst>
              <a:ext uri="{FF2B5EF4-FFF2-40B4-BE49-F238E27FC236}">
                <a16:creationId xmlns:a16="http://schemas.microsoft.com/office/drawing/2014/main" id="{2CEDBB43-C126-414E-B09A-E843BAC8D92D}"/>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2" name="Gruppieren 36">
            <a:extLst>
              <a:ext uri="{FF2B5EF4-FFF2-40B4-BE49-F238E27FC236}">
                <a16:creationId xmlns:a16="http://schemas.microsoft.com/office/drawing/2014/main" id="{11D70283-297E-44F2-8647-7E51F56981E0}"/>
              </a:ext>
            </a:extLst>
          </p:cNvPr>
          <p:cNvGrpSpPr/>
          <p:nvPr userDrawn="1"/>
        </p:nvGrpSpPr>
        <p:grpSpPr>
          <a:xfrm>
            <a:off x="-584450" y="526457"/>
            <a:ext cx="204332" cy="532624"/>
            <a:chOff x="12883230" y="3752058"/>
            <a:chExt cx="166020" cy="629938"/>
          </a:xfrm>
        </p:grpSpPr>
        <p:cxnSp>
          <p:nvCxnSpPr>
            <p:cNvPr id="13" name="Gerade Verbindung 37">
              <a:extLst>
                <a:ext uri="{FF2B5EF4-FFF2-40B4-BE49-F238E27FC236}">
                  <a16:creationId xmlns:a16="http://schemas.microsoft.com/office/drawing/2014/main" id="{200679F1-CF6F-49BB-BF8D-C319F5E306C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38">
              <a:extLst>
                <a:ext uri="{FF2B5EF4-FFF2-40B4-BE49-F238E27FC236}">
                  <a16:creationId xmlns:a16="http://schemas.microsoft.com/office/drawing/2014/main" id="{54B3A03D-99A9-454C-A0CE-AFEB43243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 name="Textfeld 43">
            <a:extLst>
              <a:ext uri="{FF2B5EF4-FFF2-40B4-BE49-F238E27FC236}">
                <a16:creationId xmlns:a16="http://schemas.microsoft.com/office/drawing/2014/main" id="{9156EB9F-2E89-44DA-B256-26C3520F4D26}"/>
              </a:ext>
            </a:extLst>
          </p:cNvPr>
          <p:cNvSpPr txBox="1"/>
          <p:nvPr userDrawn="1"/>
        </p:nvSpPr>
        <p:spPr>
          <a:xfrm>
            <a:off x="-2872271" y="636489"/>
            <a:ext cx="2174401" cy="215444"/>
          </a:xfrm>
          <a:prstGeom prst="rect">
            <a:avLst/>
          </a:prstGeom>
          <a:noFill/>
        </p:spPr>
        <p:txBody>
          <a:bodyPr wrap="square" rtlCol="0">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3" name="Gruppieren 28">
            <a:extLst>
              <a:ext uri="{FF2B5EF4-FFF2-40B4-BE49-F238E27FC236}">
                <a16:creationId xmlns:a16="http://schemas.microsoft.com/office/drawing/2014/main" id="{BA57F044-2AFE-5F90-7CEC-B08BAB5462A6}"/>
              </a:ext>
            </a:extLst>
          </p:cNvPr>
          <p:cNvGrpSpPr/>
          <p:nvPr userDrawn="1"/>
        </p:nvGrpSpPr>
        <p:grpSpPr>
          <a:xfrm rot="10800000">
            <a:off x="12559896" y="3499594"/>
            <a:ext cx="204332" cy="532624"/>
            <a:chOff x="12883230" y="3752058"/>
            <a:chExt cx="166020" cy="629938"/>
          </a:xfrm>
        </p:grpSpPr>
        <p:cxnSp>
          <p:nvCxnSpPr>
            <p:cNvPr id="20" name="Gerade Verbindung 29">
              <a:extLst>
                <a:ext uri="{FF2B5EF4-FFF2-40B4-BE49-F238E27FC236}">
                  <a16:creationId xmlns:a16="http://schemas.microsoft.com/office/drawing/2014/main" id="{EC2700BB-4EDD-41E7-EF08-9369F269C29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Gerade Verbindung 30">
              <a:extLst>
                <a:ext uri="{FF2B5EF4-FFF2-40B4-BE49-F238E27FC236}">
                  <a16:creationId xmlns:a16="http://schemas.microsoft.com/office/drawing/2014/main" id="{D4178323-FA4F-5AA5-AF76-027559ADB99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34873025"/>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7447">
          <p15:clr>
            <a:srgbClr val="FBAE40"/>
          </p15:clr>
        </p15:guide>
        <p15:guide id="4" orient="horz" pos="270">
          <p15:clr>
            <a:srgbClr val="FBAE40"/>
          </p15:clr>
        </p15:guide>
        <p15:guide id="5" orient="horz" pos="966">
          <p15:clr>
            <a:srgbClr val="FBAE40"/>
          </p15:clr>
        </p15:guide>
        <p15:guide id="7" orient="horz" pos="3939">
          <p15:clr>
            <a:srgbClr val="FBAE40"/>
          </p15:clr>
        </p15:guide>
        <p15:guide id="8" orient="horz" pos="803">
          <p15:clr>
            <a:srgbClr val="FBAE40"/>
          </p15:clr>
        </p15:guide>
        <p15:guide id="9" pos="3887">
          <p15:clr>
            <a:srgbClr val="FBAE40"/>
          </p15:clr>
        </p15:guide>
        <p15:guide id="10" pos="379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Last slide with pictur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586081D-8B10-DFF5-F142-7AA95914CC8D}"/>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0" y="766800"/>
            <a:ext cx="6026400" cy="2304000"/>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pic>
        <p:nvPicPr>
          <p:cNvPr id="5" name="Logo">
            <a:extLst>
              <a:ext uri="{FF2B5EF4-FFF2-40B4-BE49-F238E27FC236}">
                <a16:creationId xmlns:a16="http://schemas.microsoft.com/office/drawing/2014/main" id="{2D923361-7186-266F-8701-C6C9188C10E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7" name="LogoMs">
            <a:extLst>
              <a:ext uri="{FF2B5EF4-FFF2-40B4-BE49-F238E27FC236}">
                <a16:creationId xmlns:a16="http://schemas.microsoft.com/office/drawing/2014/main" id="{44F02603-9859-7148-277E-2965D89082F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8" name="LogoNv">
            <a:extLst>
              <a:ext uri="{FF2B5EF4-FFF2-40B4-BE49-F238E27FC236}">
                <a16:creationId xmlns:a16="http://schemas.microsoft.com/office/drawing/2014/main" id="{F7E7EA7B-1156-CB78-454C-9093D2751A6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9" name="LogoPt">
            <a:extLst>
              <a:ext uri="{FF2B5EF4-FFF2-40B4-BE49-F238E27FC236}">
                <a16:creationId xmlns:a16="http://schemas.microsoft.com/office/drawing/2014/main" id="{95628A57-310A-086B-C9F5-08FE99F3A58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15" name="LogoSb">
            <a:extLst>
              <a:ext uri="{FF2B5EF4-FFF2-40B4-BE49-F238E27FC236}">
                <a16:creationId xmlns:a16="http://schemas.microsoft.com/office/drawing/2014/main" id="{03A20ECC-FB53-8988-E52B-754E4DE6FE6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sp>
        <p:nvSpPr>
          <p:cNvPr id="10" name="Textfeld 40">
            <a:extLst>
              <a:ext uri="{FF2B5EF4-FFF2-40B4-BE49-F238E27FC236}">
                <a16:creationId xmlns:a16="http://schemas.microsoft.com/office/drawing/2014/main" id="{C6E464D3-2786-4DE0-BDC0-C0453DFD37A8}"/>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11" name="Gruppieren 22">
            <a:extLst>
              <a:ext uri="{FF2B5EF4-FFF2-40B4-BE49-F238E27FC236}">
                <a16:creationId xmlns:a16="http://schemas.microsoft.com/office/drawing/2014/main" id="{F3D7D7DF-4DAC-F1EF-73FD-F36A9CE76EEA}"/>
              </a:ext>
            </a:extLst>
          </p:cNvPr>
          <p:cNvGrpSpPr>
            <a:grpSpLocks/>
          </p:cNvGrpSpPr>
          <p:nvPr userDrawn="1"/>
        </p:nvGrpSpPr>
        <p:grpSpPr>
          <a:xfrm rot="10800000">
            <a:off x="12561352" y="5949280"/>
            <a:ext cx="204332" cy="908720"/>
            <a:chOff x="12883230" y="3752058"/>
            <a:chExt cx="166020" cy="629938"/>
          </a:xfrm>
        </p:grpSpPr>
        <p:cxnSp>
          <p:nvCxnSpPr>
            <p:cNvPr id="12" name="Gerade Verbindung 23">
              <a:extLst>
                <a:ext uri="{FF2B5EF4-FFF2-40B4-BE49-F238E27FC236}">
                  <a16:creationId xmlns:a16="http://schemas.microsoft.com/office/drawing/2014/main" id="{BB0EE77D-327C-D399-9DF0-F711E3A55611}"/>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24">
              <a:extLst>
                <a:ext uri="{FF2B5EF4-FFF2-40B4-BE49-F238E27FC236}">
                  <a16:creationId xmlns:a16="http://schemas.microsoft.com/office/drawing/2014/main" id="{66A2A539-B533-88B6-44CA-9C2C85E7910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44">
            <a:extLst>
              <a:ext uri="{FF2B5EF4-FFF2-40B4-BE49-F238E27FC236}">
                <a16:creationId xmlns:a16="http://schemas.microsoft.com/office/drawing/2014/main" id="{3CA53464-E308-6F34-582B-278C01926DD2}"/>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grpSp>
        <p:nvGrpSpPr>
          <p:cNvPr id="22" name="Gruppieren 45">
            <a:extLst>
              <a:ext uri="{FF2B5EF4-FFF2-40B4-BE49-F238E27FC236}">
                <a16:creationId xmlns:a16="http://schemas.microsoft.com/office/drawing/2014/main" id="{4AB123A0-960E-F626-2F88-75FCA0893E50}"/>
              </a:ext>
            </a:extLst>
          </p:cNvPr>
          <p:cNvGrpSpPr>
            <a:grpSpLocks/>
          </p:cNvGrpSpPr>
          <p:nvPr userDrawn="1"/>
        </p:nvGrpSpPr>
        <p:grpSpPr>
          <a:xfrm rot="10800000">
            <a:off x="12561352" y="4063709"/>
            <a:ext cx="204332" cy="532624"/>
            <a:chOff x="12883230" y="3752058"/>
            <a:chExt cx="166020" cy="629938"/>
          </a:xfrm>
        </p:grpSpPr>
        <p:cxnSp>
          <p:nvCxnSpPr>
            <p:cNvPr id="23" name="Gerade Verbindung 46">
              <a:extLst>
                <a:ext uri="{FF2B5EF4-FFF2-40B4-BE49-F238E27FC236}">
                  <a16:creationId xmlns:a16="http://schemas.microsoft.com/office/drawing/2014/main" id="{8AF0BF04-4590-C9C6-7B09-2F329993A5C7}"/>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7">
              <a:extLst>
                <a:ext uri="{FF2B5EF4-FFF2-40B4-BE49-F238E27FC236}">
                  <a16:creationId xmlns:a16="http://schemas.microsoft.com/office/drawing/2014/main" id="{BB9ADA83-242B-12FA-D0A1-9A4BC9626FA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3F44534C-F48F-BA6D-DA16-CBA25F1FA979}"/>
              </a:ext>
            </a:extLst>
          </p:cNvPr>
          <p:cNvPicPr>
            <a:picLocks noChangeAspect="1"/>
          </p:cNvPicPr>
          <p:nvPr userDrawn="1"/>
        </p:nvPicPr>
        <p:blipFill>
          <a:blip r:embed="rId5"/>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2216822575"/>
      </p:ext>
    </p:extLst>
  </p:cSld>
  <p:clrMapOvr>
    <a:masterClrMapping/>
  </p:clrMapOvr>
  <p:extLst>
    <p:ext uri="{DCECCB84-F9BA-43D5-87BE-67443E8EF086}">
      <p15:sldGuideLst xmlns:p15="http://schemas.microsoft.com/office/powerpoint/2012/main">
        <p15:guide id="1" pos="332">
          <p15:clr>
            <a:srgbClr val="FBAE40"/>
          </p15:clr>
        </p15:guide>
        <p15:guide id="2" orient="horz" pos="485">
          <p15:clr>
            <a:srgbClr val="FBAE40"/>
          </p15:clr>
        </p15:guide>
        <p15:guide id="3" orient="horz" pos="3748">
          <p15:clr>
            <a:srgbClr val="FBAE40"/>
          </p15:clr>
        </p15:guide>
        <p15:guide id="4" orient="horz" pos="1936">
          <p15:clr>
            <a:srgbClr val="FBAE40"/>
          </p15:clr>
        </p15:guide>
        <p15:guide id="6" pos="3795">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Last slide with pattern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D6F1D50-AA82-4A0D-A5FB-F7025EC2150E}"/>
              </a:ext>
            </a:extLst>
          </p:cNvPr>
          <p:cNvSpPr/>
          <p:nvPr userDrawn="1"/>
        </p:nvSpPr>
        <p:spPr>
          <a:xfrm>
            <a:off x="0" y="5949280"/>
            <a:ext cx="12191997" cy="908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GB" sz="1400" dirty="0" err="1">
              <a:solidFill>
                <a:schemeClr val="tx1"/>
              </a:solidFill>
            </a:endParaRPr>
          </a:p>
        </p:txBody>
      </p:sp>
      <p:sp>
        <p:nvSpPr>
          <p:cNvPr id="8" name="Title 1">
            <a:extLst>
              <a:ext uri="{FF2B5EF4-FFF2-40B4-BE49-F238E27FC236}">
                <a16:creationId xmlns:a16="http://schemas.microsoft.com/office/drawing/2014/main" id="{562EEBB5-F977-4D05-B97A-CCB7A9874DD3}"/>
              </a:ext>
            </a:extLst>
          </p:cNvPr>
          <p:cNvSpPr>
            <a:spLocks noGrp="1"/>
          </p:cNvSpPr>
          <p:nvPr>
            <p:ph type="ctrTitle" hasCustomPrompt="1"/>
          </p:nvPr>
        </p:nvSpPr>
        <p:spPr>
          <a:xfrm>
            <a:off x="1" y="3689571"/>
            <a:ext cx="8937625" cy="1777646"/>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pic>
        <p:nvPicPr>
          <p:cNvPr id="15" name="Logo">
            <a:extLst>
              <a:ext uri="{FF2B5EF4-FFF2-40B4-BE49-F238E27FC236}">
                <a16:creationId xmlns:a16="http://schemas.microsoft.com/office/drawing/2014/main" id="{CBE9E806-F99D-54E0-6142-9AE86CE28BD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2095" y="6221330"/>
            <a:ext cx="1652833" cy="363260"/>
          </a:xfrm>
          <a:prstGeom prst="rect">
            <a:avLst/>
          </a:prstGeom>
        </p:spPr>
      </p:pic>
      <p:pic>
        <p:nvPicPr>
          <p:cNvPr id="18" name="LogoMs">
            <a:extLst>
              <a:ext uri="{FF2B5EF4-FFF2-40B4-BE49-F238E27FC236}">
                <a16:creationId xmlns:a16="http://schemas.microsoft.com/office/drawing/2014/main" id="{10A477C1-01FF-0EFA-E245-052DDE6D9EF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24246" y="6039682"/>
            <a:ext cx="3967930" cy="720000"/>
          </a:xfrm>
          <a:prstGeom prst="rect">
            <a:avLst/>
          </a:prstGeom>
        </p:spPr>
      </p:pic>
      <p:pic>
        <p:nvPicPr>
          <p:cNvPr id="19" name="LogoNv">
            <a:extLst>
              <a:ext uri="{FF2B5EF4-FFF2-40B4-BE49-F238E27FC236}">
                <a16:creationId xmlns:a16="http://schemas.microsoft.com/office/drawing/2014/main" id="{E1A07C73-0D9B-D940-2CA7-CA8726BB2AA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31736" y="6039682"/>
            <a:ext cx="3460441" cy="720000"/>
          </a:xfrm>
          <a:prstGeom prst="rect">
            <a:avLst/>
          </a:prstGeom>
        </p:spPr>
      </p:pic>
      <p:pic>
        <p:nvPicPr>
          <p:cNvPr id="20" name="LogoPt">
            <a:extLst>
              <a:ext uri="{FF2B5EF4-FFF2-40B4-BE49-F238E27FC236}">
                <a16:creationId xmlns:a16="http://schemas.microsoft.com/office/drawing/2014/main" id="{946D5472-DA40-733C-98AE-8FF86A8249E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98800" y="6148800"/>
            <a:ext cx="1620000" cy="561600"/>
          </a:xfrm>
          <a:prstGeom prst="rect">
            <a:avLst/>
          </a:prstGeom>
        </p:spPr>
      </p:pic>
      <p:pic>
        <p:nvPicPr>
          <p:cNvPr id="21" name="LogoSb">
            <a:extLst>
              <a:ext uri="{FF2B5EF4-FFF2-40B4-BE49-F238E27FC236}">
                <a16:creationId xmlns:a16="http://schemas.microsoft.com/office/drawing/2014/main" id="{7E9FBAA5-8FED-E283-CCAE-9C0255B743D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29676" y="6043439"/>
            <a:ext cx="3564990" cy="720000"/>
          </a:xfrm>
          <a:prstGeom prst="rect">
            <a:avLst/>
          </a:prstGeom>
        </p:spPr>
      </p:pic>
      <p:sp>
        <p:nvSpPr>
          <p:cNvPr id="5" name="Textfeld 40">
            <a:extLst>
              <a:ext uri="{FF2B5EF4-FFF2-40B4-BE49-F238E27FC236}">
                <a16:creationId xmlns:a16="http://schemas.microsoft.com/office/drawing/2014/main" id="{B2E3DA09-82DA-B0C2-228E-B52FF2DFCADD}"/>
              </a:ext>
            </a:extLst>
          </p:cNvPr>
          <p:cNvSpPr txBox="1"/>
          <p:nvPr userDrawn="1"/>
        </p:nvSpPr>
        <p:spPr>
          <a:xfrm>
            <a:off x="12911988" y="6295918"/>
            <a:ext cx="2699706" cy="21544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7" name="Gruppieren 22">
            <a:extLst>
              <a:ext uri="{FF2B5EF4-FFF2-40B4-BE49-F238E27FC236}">
                <a16:creationId xmlns:a16="http://schemas.microsoft.com/office/drawing/2014/main" id="{800A46E1-D735-DAEE-2479-16EEFE9E475C}"/>
              </a:ext>
            </a:extLst>
          </p:cNvPr>
          <p:cNvGrpSpPr>
            <a:grpSpLocks/>
          </p:cNvGrpSpPr>
          <p:nvPr userDrawn="1"/>
        </p:nvGrpSpPr>
        <p:grpSpPr>
          <a:xfrm rot="10800000">
            <a:off x="12561352" y="5949280"/>
            <a:ext cx="204332" cy="908720"/>
            <a:chOff x="12883230" y="3752058"/>
            <a:chExt cx="166020" cy="629938"/>
          </a:xfrm>
        </p:grpSpPr>
        <p:cxnSp>
          <p:nvCxnSpPr>
            <p:cNvPr id="9" name="Gerade Verbindung 23">
              <a:extLst>
                <a:ext uri="{FF2B5EF4-FFF2-40B4-BE49-F238E27FC236}">
                  <a16:creationId xmlns:a16="http://schemas.microsoft.com/office/drawing/2014/main" id="{A304DE5C-A855-11A5-5186-0B62A8ECA1B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Gerade Verbindung 24">
              <a:extLst>
                <a:ext uri="{FF2B5EF4-FFF2-40B4-BE49-F238E27FC236}">
                  <a16:creationId xmlns:a16="http://schemas.microsoft.com/office/drawing/2014/main" id="{1367E7F3-A209-47D0-AA69-D7A0404B2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2" name="Textfeld 44">
            <a:extLst>
              <a:ext uri="{FF2B5EF4-FFF2-40B4-BE49-F238E27FC236}">
                <a16:creationId xmlns:a16="http://schemas.microsoft.com/office/drawing/2014/main" id="{C2F8C266-0FBF-1886-7021-E47643B9AB99}"/>
              </a:ext>
            </a:extLst>
          </p:cNvPr>
          <p:cNvSpPr txBox="1"/>
          <p:nvPr userDrawn="1"/>
        </p:nvSpPr>
        <p:spPr>
          <a:xfrm>
            <a:off x="12912219" y="4222298"/>
            <a:ext cx="2699703" cy="215444"/>
          </a:xfrm>
          <a:prstGeom prst="rect">
            <a:avLst/>
          </a:prstGeom>
          <a:noFill/>
        </p:spPr>
        <p:txBody>
          <a:bodyPr wrap="square" rtlCol="0" anchor="ctr">
            <a:noAutofit/>
          </a:bodyPr>
          <a:lstStyle/>
          <a:p>
            <a:pPr>
              <a:spcAft>
                <a:spcPts val="600"/>
              </a:spcAft>
            </a:pPr>
            <a:r>
              <a:rPr lang="en-US" sz="800">
                <a:solidFill>
                  <a:schemeClr val="accent2"/>
                </a:solidFill>
              </a:rPr>
              <a:t>Any picture can be used as a background. If there is no picture available, the title with pattern has to be used. Changing picture: MasterLayout tab &gt; Background image &gt; Insert... &gt;&gt; select picture </a:t>
            </a:r>
            <a:endParaRPr lang="en-US" sz="800" dirty="0">
              <a:solidFill>
                <a:schemeClr val="accent2"/>
              </a:solidFill>
            </a:endParaRPr>
          </a:p>
        </p:txBody>
      </p:sp>
      <p:grpSp>
        <p:nvGrpSpPr>
          <p:cNvPr id="13" name="Gruppieren 45">
            <a:extLst>
              <a:ext uri="{FF2B5EF4-FFF2-40B4-BE49-F238E27FC236}">
                <a16:creationId xmlns:a16="http://schemas.microsoft.com/office/drawing/2014/main" id="{6C58006C-A240-B366-2445-0910AE1B344A}"/>
              </a:ext>
            </a:extLst>
          </p:cNvPr>
          <p:cNvGrpSpPr>
            <a:grpSpLocks/>
          </p:cNvGrpSpPr>
          <p:nvPr userDrawn="1"/>
        </p:nvGrpSpPr>
        <p:grpSpPr>
          <a:xfrm rot="10800000">
            <a:off x="12561352" y="4063709"/>
            <a:ext cx="204332" cy="532624"/>
            <a:chOff x="12883230" y="3752058"/>
            <a:chExt cx="166020" cy="629938"/>
          </a:xfrm>
        </p:grpSpPr>
        <p:cxnSp>
          <p:nvCxnSpPr>
            <p:cNvPr id="14" name="Gerade Verbindung 46">
              <a:extLst>
                <a:ext uri="{FF2B5EF4-FFF2-40B4-BE49-F238E27FC236}">
                  <a16:creationId xmlns:a16="http://schemas.microsoft.com/office/drawing/2014/main" id="{F60C1B8A-0613-CD4E-59BC-9051055769D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7">
              <a:extLst>
                <a:ext uri="{FF2B5EF4-FFF2-40B4-BE49-F238E27FC236}">
                  <a16:creationId xmlns:a16="http://schemas.microsoft.com/office/drawing/2014/main" id="{7C78BBF0-531E-778D-7371-911DAD3C61B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BF82283E-6065-1837-0825-A69DE85D89ED}"/>
              </a:ext>
            </a:extLst>
          </p:cNvPr>
          <p:cNvPicPr>
            <a:picLocks noChangeAspect="1"/>
          </p:cNvPicPr>
          <p:nvPr userDrawn="1"/>
        </p:nvPicPr>
        <p:blipFill>
          <a:blip r:embed="rId5"/>
          <a:stretch>
            <a:fillRect/>
          </a:stretch>
        </p:blipFill>
        <p:spPr>
          <a:xfrm>
            <a:off x="8382000" y="6324600"/>
            <a:ext cx="1219200" cy="258155"/>
          </a:xfrm>
          <a:prstGeom prst="rect">
            <a:avLst/>
          </a:prstGeom>
        </p:spPr>
      </p:pic>
    </p:spTree>
    <p:extLst>
      <p:ext uri="{BB962C8B-B14F-4D97-AF65-F5344CB8AC3E}">
        <p14:creationId xmlns:p14="http://schemas.microsoft.com/office/powerpoint/2010/main" val="1647811047"/>
      </p:ext>
    </p:extLst>
  </p:cSld>
  <p:clrMapOvr>
    <a:masterClrMapping/>
  </p:clrMapOvr>
  <p:extLst>
    <p:ext uri="{DCECCB84-F9BA-43D5-87BE-67443E8EF086}">
      <p15:sldGuideLst xmlns:p15="http://schemas.microsoft.com/office/powerpoint/2012/main">
        <p15:guide id="1" pos="332">
          <p15:clr>
            <a:srgbClr val="FBAE40"/>
          </p15:clr>
        </p15:guide>
        <p15:guide id="2" orient="horz" pos="3748">
          <p15:clr>
            <a:srgbClr val="FBAE40"/>
          </p15:clr>
        </p15:guide>
        <p15:guide id="3" orient="horz" pos="2320">
          <p15:clr>
            <a:srgbClr val="FBAE40"/>
          </p15:clr>
        </p15:guide>
        <p15:guide id="4" pos="5636">
          <p15:clr>
            <a:srgbClr val="FBAE40"/>
          </p15:clr>
        </p15:guide>
        <p15:guide id="5" orient="horz" pos="345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Simple content wide column">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7" name="Gruppieren 41">
            <a:extLst>
              <a:ext uri="{FF2B5EF4-FFF2-40B4-BE49-F238E27FC236}">
                <a16:creationId xmlns:a16="http://schemas.microsoft.com/office/drawing/2014/main" id="{7A6BF248-3E80-4861-B037-5A3373A6BB45}"/>
              </a:ext>
            </a:extLst>
          </p:cNvPr>
          <p:cNvGrpSpPr/>
          <p:nvPr userDrawn="1"/>
        </p:nvGrpSpPr>
        <p:grpSpPr>
          <a:xfrm>
            <a:off x="-584450" y="526457"/>
            <a:ext cx="204332" cy="532624"/>
            <a:chOff x="12883230" y="3752058"/>
            <a:chExt cx="166020" cy="629938"/>
          </a:xfrm>
        </p:grpSpPr>
        <p:cxnSp>
          <p:nvCxnSpPr>
            <p:cNvPr id="11" name="Gerade Verbindung 42">
              <a:extLst>
                <a:ext uri="{FF2B5EF4-FFF2-40B4-BE49-F238E27FC236}">
                  <a16:creationId xmlns:a16="http://schemas.microsoft.com/office/drawing/2014/main" id="{28B21CE8-515A-4D41-B2F6-D629ED8B98F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43">
              <a:extLst>
                <a:ext uri="{FF2B5EF4-FFF2-40B4-BE49-F238E27FC236}">
                  <a16:creationId xmlns:a16="http://schemas.microsoft.com/office/drawing/2014/main" id="{555EAB9B-C5B7-4C63-BFF9-B48216D928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4">
            <a:extLst>
              <a:ext uri="{FF2B5EF4-FFF2-40B4-BE49-F238E27FC236}">
                <a16:creationId xmlns:a16="http://schemas.microsoft.com/office/drawing/2014/main" id="{3D4FB102-C008-43DA-A720-9216F02F575E}"/>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grpSp>
        <p:nvGrpSpPr>
          <p:cNvPr id="14" name="Gruppieren 45">
            <a:extLst>
              <a:ext uri="{FF2B5EF4-FFF2-40B4-BE49-F238E27FC236}">
                <a16:creationId xmlns:a16="http://schemas.microsoft.com/office/drawing/2014/main" id="{BBD1BD19-9E41-4632-A018-65633C4D7A7A}"/>
              </a:ext>
            </a:extLst>
          </p:cNvPr>
          <p:cNvGrpSpPr/>
          <p:nvPr userDrawn="1"/>
        </p:nvGrpSpPr>
        <p:grpSpPr>
          <a:xfrm>
            <a:off x="-584450" y="1742984"/>
            <a:ext cx="204332" cy="532624"/>
            <a:chOff x="12883230" y="3752058"/>
            <a:chExt cx="166020" cy="629938"/>
          </a:xfrm>
        </p:grpSpPr>
        <p:cxnSp>
          <p:nvCxnSpPr>
            <p:cNvPr id="15" name="Gerade Verbindung 46">
              <a:extLst>
                <a:ext uri="{FF2B5EF4-FFF2-40B4-BE49-F238E27FC236}">
                  <a16:creationId xmlns:a16="http://schemas.microsoft.com/office/drawing/2014/main" id="{48D2BC99-E4D0-446D-ACBD-144A520689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7">
              <a:extLst>
                <a:ext uri="{FF2B5EF4-FFF2-40B4-BE49-F238E27FC236}">
                  <a16:creationId xmlns:a16="http://schemas.microsoft.com/office/drawing/2014/main" id="{9272E05A-6350-4B46-B646-239FCDB1C01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8">
            <a:extLst>
              <a:ext uri="{FF2B5EF4-FFF2-40B4-BE49-F238E27FC236}">
                <a16:creationId xmlns:a16="http://schemas.microsoft.com/office/drawing/2014/main" id="{11EB2090-DF15-47C0-984D-CD8A97989CC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grpSp>
        <p:nvGrpSpPr>
          <p:cNvPr id="18" name="Gruppieren 33">
            <a:extLst>
              <a:ext uri="{FF2B5EF4-FFF2-40B4-BE49-F238E27FC236}">
                <a16:creationId xmlns:a16="http://schemas.microsoft.com/office/drawing/2014/main" id="{F0DFE759-C0FF-4DC0-8661-1A2E13E18003}"/>
              </a:ext>
            </a:extLst>
          </p:cNvPr>
          <p:cNvGrpSpPr/>
          <p:nvPr userDrawn="1"/>
        </p:nvGrpSpPr>
        <p:grpSpPr>
          <a:xfrm>
            <a:off x="-572229" y="6237312"/>
            <a:ext cx="204332" cy="532624"/>
            <a:chOff x="12883230" y="3752058"/>
            <a:chExt cx="166020" cy="629938"/>
          </a:xfrm>
        </p:grpSpPr>
        <p:cxnSp>
          <p:nvCxnSpPr>
            <p:cNvPr id="19" name="Gerade Verbindung 34">
              <a:extLst>
                <a:ext uri="{FF2B5EF4-FFF2-40B4-BE49-F238E27FC236}">
                  <a16:creationId xmlns:a16="http://schemas.microsoft.com/office/drawing/2014/main" id="{9ACEB6E4-6AEE-4314-BAAE-227FE7C0368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Gerade Verbindung 35">
              <a:extLst>
                <a:ext uri="{FF2B5EF4-FFF2-40B4-BE49-F238E27FC236}">
                  <a16:creationId xmlns:a16="http://schemas.microsoft.com/office/drawing/2014/main" id="{00ABD3CD-03E6-458C-ABAD-2B93B7BC86A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36">
            <a:extLst>
              <a:ext uri="{FF2B5EF4-FFF2-40B4-BE49-F238E27FC236}">
                <a16:creationId xmlns:a16="http://schemas.microsoft.com/office/drawing/2014/main" id="{A57EDE86-61E0-4087-B478-006688A07E60}"/>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3101364269"/>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6627">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Module with big content area">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6F04A-53DB-9D4F-A803-46BAD874F815}"/>
              </a:ext>
            </a:extLst>
          </p:cNvPr>
          <p:cNvSpPr>
            <a:spLocks noGrp="1"/>
          </p:cNvSpPr>
          <p:nvPr>
            <p:ph sz="quarter" idx="5"/>
          </p:nvPr>
        </p:nvSpPr>
        <p:spPr>
          <a:xfrm>
            <a:off x="0" y="1533525"/>
            <a:ext cx="12192000" cy="4703763"/>
          </a:xfrm>
          <a:noFill/>
          <a:ln>
            <a:noFill/>
          </a:ln>
        </p:spPr>
        <p:txBody>
          <a:bodyPr lIns="0" tIns="144000" rIns="91440" bIns="45720"/>
          <a:lstStyle>
            <a:lvl1pPr marL="0" indent="0">
              <a:lnSpc>
                <a:spcPct val="120000"/>
              </a:lnSpc>
              <a:buNone/>
              <a:defRPr sz="100" spc="0">
                <a:solidFill>
                  <a:schemeClr val="accent3">
                    <a:lumMod val="40000"/>
                    <a:lumOff val="60000"/>
                  </a:schemeClr>
                </a:solidFill>
                <a:latin typeface="Arial" panose="020B0604020202020204" pitchFamily="34" charset="0"/>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8" name="chapter_agenda">
            <a:extLst>
              <a:ext uri="{FF2B5EF4-FFF2-40B4-BE49-F238E27FC236}">
                <a16:creationId xmlns:a16="http://schemas.microsoft.com/office/drawing/2014/main" id="{1DF93406-A344-2746-BA45-C8D8F5AC7D76}"/>
              </a:ext>
            </a:extLst>
          </p:cNvPr>
          <p:cNvSpPr>
            <a:spLocks noGrp="1"/>
          </p:cNvSpPr>
          <p:nvPr>
            <p:ph type="body" sz="quarter" idx="15" hasCustomPrompt="1"/>
          </p:nvPr>
        </p:nvSpPr>
        <p:spPr>
          <a:xfrm>
            <a:off x="378713" y="168935"/>
            <a:ext cx="5644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5" name="Text Placeholder 4">
            <a:extLst>
              <a:ext uri="{FF2B5EF4-FFF2-40B4-BE49-F238E27FC236}">
                <a16:creationId xmlns:a16="http://schemas.microsoft.com/office/drawing/2014/main" id="{ACF24D27-82BE-496B-9D3F-D3B7A8300243}"/>
              </a:ext>
            </a:extLst>
          </p:cNvPr>
          <p:cNvSpPr>
            <a:spLocks noGrp="1"/>
          </p:cNvSpPr>
          <p:nvPr>
            <p:ph type="body" sz="quarter" idx="1" hasCustomPrompt="1"/>
          </p:nvPr>
        </p:nvSpPr>
        <p:spPr>
          <a:xfrm>
            <a:off x="6167438" y="432000"/>
            <a:ext cx="5653087" cy="842400"/>
          </a:xfrm>
        </p:spPr>
        <p:txBody>
          <a:bodyPr lIns="0" tIns="0" rIns="91440" bIns="45720"/>
          <a:lstStyle>
            <a:lvl1pPr marL="0" indent="0">
              <a:lnSpc>
                <a:spcPct val="120000"/>
              </a:lnSpc>
              <a:spcBef>
                <a:spcPts val="0"/>
              </a:spcBef>
              <a:buFontTx/>
              <a:buNone/>
              <a:defRPr sz="1400" spc="0">
                <a:latin typeface="Arial" panose="020B0604020202020204" pitchFamily="34" charset="0"/>
              </a:defRPr>
            </a:lvl1pPr>
          </a:lstStyle>
          <a:p>
            <a:pPr lvl="0"/>
            <a:r>
              <a:rPr lang="en-US"/>
              <a:t>Add text</a:t>
            </a:r>
            <a:endParaRPr lang="de-DE"/>
          </a:p>
        </p:txBody>
      </p:sp>
      <p:sp>
        <p:nvSpPr>
          <p:cNvPr id="7" name="Textfeld 27">
            <a:extLst>
              <a:ext uri="{FF2B5EF4-FFF2-40B4-BE49-F238E27FC236}">
                <a16:creationId xmlns:a16="http://schemas.microsoft.com/office/drawing/2014/main" id="{59504BAB-A465-4286-9A4A-5A887D95C2B6}"/>
              </a:ext>
            </a:extLst>
          </p:cNvPr>
          <p:cNvSpPr txBox="1"/>
          <p:nvPr userDrawn="1"/>
        </p:nvSpPr>
        <p:spPr>
          <a:xfrm>
            <a:off x="12910763" y="3651393"/>
            <a:ext cx="202651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9" name="Gruppieren 28">
            <a:extLst>
              <a:ext uri="{FF2B5EF4-FFF2-40B4-BE49-F238E27FC236}">
                <a16:creationId xmlns:a16="http://schemas.microsoft.com/office/drawing/2014/main" id="{1DA967A1-F388-4FFD-8728-47E97955C6B7}"/>
              </a:ext>
            </a:extLst>
          </p:cNvPr>
          <p:cNvGrpSpPr/>
          <p:nvPr userDrawn="1"/>
        </p:nvGrpSpPr>
        <p:grpSpPr>
          <a:xfrm rot="10800000">
            <a:off x="12559896" y="3499594"/>
            <a:ext cx="204332" cy="532624"/>
            <a:chOff x="12883230" y="3752058"/>
            <a:chExt cx="166020" cy="629938"/>
          </a:xfrm>
        </p:grpSpPr>
        <p:cxnSp>
          <p:nvCxnSpPr>
            <p:cNvPr id="10" name="Gerade Verbindung 29">
              <a:extLst>
                <a:ext uri="{FF2B5EF4-FFF2-40B4-BE49-F238E27FC236}">
                  <a16:creationId xmlns:a16="http://schemas.microsoft.com/office/drawing/2014/main" id="{F080CB68-24D0-45FD-B52A-CE5D259FFEB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0">
              <a:extLst>
                <a:ext uri="{FF2B5EF4-FFF2-40B4-BE49-F238E27FC236}">
                  <a16:creationId xmlns:a16="http://schemas.microsoft.com/office/drawing/2014/main" id="{F1ED5CB1-A5FC-4CD1-A315-8E8855313E9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13034BF7-94A1-4E0C-9DAA-8F8BD2D8D97C}"/>
              </a:ext>
            </a:extLst>
          </p:cNvPr>
          <p:cNvSpPr>
            <a:spLocks noGrp="1"/>
          </p:cNvSpPr>
          <p:nvPr>
            <p:ph type="title"/>
          </p:nvPr>
        </p:nvSpPr>
        <p:spPr>
          <a:xfrm>
            <a:off x="378510" y="432000"/>
            <a:ext cx="5644800" cy="842400"/>
          </a:xfrm>
        </p:spPr>
        <p:txBody>
          <a:bodyPr/>
          <a:lstStyle/>
          <a:p>
            <a:r>
              <a:rPr lang="en-US" noProof="1"/>
              <a:t>Click to edit Master title style</a:t>
            </a:r>
          </a:p>
        </p:txBody>
      </p:sp>
      <p:sp>
        <p:nvSpPr>
          <p:cNvPr id="4" name="Slide Number Placeholder 3">
            <a:extLst>
              <a:ext uri="{FF2B5EF4-FFF2-40B4-BE49-F238E27FC236}">
                <a16:creationId xmlns:a16="http://schemas.microsoft.com/office/drawing/2014/main" id="{2CEDBB43-C126-414E-B09A-E843BAC8D92D}"/>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2" name="Gruppieren 36">
            <a:extLst>
              <a:ext uri="{FF2B5EF4-FFF2-40B4-BE49-F238E27FC236}">
                <a16:creationId xmlns:a16="http://schemas.microsoft.com/office/drawing/2014/main" id="{11D70283-297E-44F2-8647-7E51F56981E0}"/>
              </a:ext>
            </a:extLst>
          </p:cNvPr>
          <p:cNvGrpSpPr/>
          <p:nvPr userDrawn="1"/>
        </p:nvGrpSpPr>
        <p:grpSpPr>
          <a:xfrm>
            <a:off x="-584450" y="526457"/>
            <a:ext cx="204332" cy="532624"/>
            <a:chOff x="12883230" y="3752058"/>
            <a:chExt cx="166020" cy="629938"/>
          </a:xfrm>
        </p:grpSpPr>
        <p:cxnSp>
          <p:nvCxnSpPr>
            <p:cNvPr id="13" name="Gerade Verbindung 37">
              <a:extLst>
                <a:ext uri="{FF2B5EF4-FFF2-40B4-BE49-F238E27FC236}">
                  <a16:creationId xmlns:a16="http://schemas.microsoft.com/office/drawing/2014/main" id="{200679F1-CF6F-49BB-BF8D-C319F5E306C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38">
              <a:extLst>
                <a:ext uri="{FF2B5EF4-FFF2-40B4-BE49-F238E27FC236}">
                  <a16:creationId xmlns:a16="http://schemas.microsoft.com/office/drawing/2014/main" id="{54B3A03D-99A9-454C-A0CE-AFEB43243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 name="Textfeld 43">
            <a:extLst>
              <a:ext uri="{FF2B5EF4-FFF2-40B4-BE49-F238E27FC236}">
                <a16:creationId xmlns:a16="http://schemas.microsoft.com/office/drawing/2014/main" id="{9156EB9F-2E89-44DA-B256-26C3520F4D26}"/>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16" name="Gruppieren 33">
            <a:extLst>
              <a:ext uri="{FF2B5EF4-FFF2-40B4-BE49-F238E27FC236}">
                <a16:creationId xmlns:a16="http://schemas.microsoft.com/office/drawing/2014/main" id="{83A54780-9881-4D65-8FF6-E69A0228C2D1}"/>
              </a:ext>
            </a:extLst>
          </p:cNvPr>
          <p:cNvGrpSpPr/>
          <p:nvPr userDrawn="1"/>
        </p:nvGrpSpPr>
        <p:grpSpPr>
          <a:xfrm>
            <a:off x="-572229" y="6237312"/>
            <a:ext cx="204332" cy="532624"/>
            <a:chOff x="12883230" y="3752058"/>
            <a:chExt cx="166020" cy="629938"/>
          </a:xfrm>
        </p:grpSpPr>
        <p:cxnSp>
          <p:nvCxnSpPr>
            <p:cNvPr id="17" name="Gerade Verbindung 34">
              <a:extLst>
                <a:ext uri="{FF2B5EF4-FFF2-40B4-BE49-F238E27FC236}">
                  <a16:creationId xmlns:a16="http://schemas.microsoft.com/office/drawing/2014/main" id="{C151B104-B18B-4D5C-A6D0-45C11B10ED8B}"/>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Gerade Verbindung 35">
              <a:extLst>
                <a:ext uri="{FF2B5EF4-FFF2-40B4-BE49-F238E27FC236}">
                  <a16:creationId xmlns:a16="http://schemas.microsoft.com/office/drawing/2014/main" id="{5CB543D8-90A8-421E-839D-3E5A663F664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feld 36">
            <a:extLst>
              <a:ext uri="{FF2B5EF4-FFF2-40B4-BE49-F238E27FC236}">
                <a16:creationId xmlns:a16="http://schemas.microsoft.com/office/drawing/2014/main" id="{01B15660-61E0-4B19-80C5-0A2354A1CE9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618489071"/>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7447">
          <p15:clr>
            <a:srgbClr val="FBAE40"/>
          </p15:clr>
        </p15:guide>
        <p15:guide id="4" orient="horz" pos="270">
          <p15:clr>
            <a:srgbClr val="FBAE40"/>
          </p15:clr>
        </p15:guide>
        <p15:guide id="5" orient="horz" pos="966">
          <p15:clr>
            <a:srgbClr val="FBAE40"/>
          </p15:clr>
        </p15:guide>
        <p15:guide id="7" orient="horz" pos="3939">
          <p15:clr>
            <a:srgbClr val="FBAE40"/>
          </p15:clr>
        </p15:guide>
        <p15:guide id="8" orient="horz" pos="803">
          <p15:clr>
            <a:srgbClr val="FBAE40"/>
          </p15:clr>
        </p15:guide>
        <p15:guide id="9" pos="3887">
          <p15:clr>
            <a:srgbClr val="FBAE40"/>
          </p15:clr>
        </p15:guide>
        <p15:guide id="10" pos="379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460F5-1FEB-8205-9FDA-530495892827}"/>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BDD743AA-49F2-8E9D-1405-78B3D7365742}"/>
              </a:ext>
            </a:extLst>
          </p:cNvPr>
          <p:cNvSpPr>
            <a:spLocks noGrp="1"/>
          </p:cNvSpPr>
          <p:nvPr>
            <p:ph type="sldNum" sz="quarter" idx="10"/>
          </p:nvPr>
        </p:nvSpPr>
        <p:spPr/>
        <p:txBody>
          <a:bodyPr/>
          <a:lstStyle/>
          <a:p>
            <a:pPr>
              <a:defRPr/>
            </a:pPr>
            <a:fld id="{74C6FC79-BA71-9943-B346-676DE4BBF805}" type="slidenum">
              <a:rPr lang="en-US" noProof="1" smtClean="0"/>
              <a:pPr>
                <a:defRPr/>
              </a:pPr>
              <a:t>‹#›</a:t>
            </a:fld>
            <a:endParaRPr lang="en-US" b="0" noProof="1"/>
          </a:p>
        </p:txBody>
      </p:sp>
    </p:spTree>
    <p:extLst>
      <p:ext uri="{BB962C8B-B14F-4D97-AF65-F5344CB8AC3E}">
        <p14:creationId xmlns:p14="http://schemas.microsoft.com/office/powerpoint/2010/main" val="7323448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attern" descr="Ein Bild, das Gebäude, Wabe, weiß, schwarz enthält.  Automatisch generierte Beschreibung">
            <a:extLst>
              <a:ext uri="{FF2B5EF4-FFF2-40B4-BE49-F238E27FC236}">
                <a16:creationId xmlns:a16="http://schemas.microsoft.com/office/drawing/2014/main" id="{145A3768-1E36-AC46-BC6D-FD9EB63D05CB}"/>
              </a:ext>
            </a:extLst>
          </p:cNvPr>
          <p:cNvPicPr>
            <a:picLocks noChangeAspect="1"/>
          </p:cNvPicPr>
          <p:nvPr userDrawn="1"/>
        </p:nvPicPr>
        <p:blipFill rotWithShape="1">
          <a:blip r:embed="rId2">
            <a:alphaModFix amt="90000"/>
          </a:blip>
          <a:srcRect l="36427" t="29303" r="19252" b="40768"/>
          <a:stretch/>
        </p:blipFill>
        <p:spPr>
          <a:xfrm rot="10800000">
            <a:off x="0" y="0"/>
            <a:ext cx="12192000" cy="6237288"/>
          </a:xfrm>
          <a:prstGeom prst="rect">
            <a:avLst/>
          </a:prstGeom>
        </p:spPr>
      </p:pic>
      <p:sp>
        <p:nvSpPr>
          <p:cNvPr id="3" name="RectangleOnAgenda">
            <a:extLst>
              <a:ext uri="{FF2B5EF4-FFF2-40B4-BE49-F238E27FC236}">
                <a16:creationId xmlns:a16="http://schemas.microsoft.com/office/drawing/2014/main" id="{A2954E03-80CE-0D42-8B84-DF163AABE178}"/>
              </a:ext>
            </a:extLst>
          </p:cNvPr>
          <p:cNvSpPr/>
          <p:nvPr userDrawn="1"/>
        </p:nvSpPr>
        <p:spPr>
          <a:xfrm>
            <a:off x="0" y="760933"/>
            <a:ext cx="9083675" cy="470628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0744" y="1096787"/>
            <a:ext cx="5652014" cy="676029"/>
          </a:xfrm>
          <a:prstGeom prst="rect">
            <a:avLst/>
          </a:prstGeom>
        </p:spPr>
        <p:txBody>
          <a:bodyPr lIns="0" tIns="45720" rIns="91440" bIns="45720" anchor="ctr" anchorCtr="0"/>
          <a:lstStyle>
            <a:lvl1pPr algn="l">
              <a:defRPr sz="3600">
                <a:solidFill>
                  <a:schemeClr val="bg1"/>
                </a:solidFill>
              </a:defRPr>
            </a:lvl1pPr>
          </a:lstStyle>
          <a:p>
            <a:r>
              <a:rPr lang="en-US" noProof="1"/>
              <a:t>Add agenda title</a:t>
            </a:r>
          </a:p>
        </p:txBody>
      </p:sp>
      <p:sp>
        <p:nvSpPr>
          <p:cNvPr id="8" name="sax_Navi_Eintrag" hidden="1">
            <a:extLst>
              <a:ext uri="{FF2B5EF4-FFF2-40B4-BE49-F238E27FC236}">
                <a16:creationId xmlns:a16="http://schemas.microsoft.com/office/drawing/2014/main" id="{DCBAB5D0-8DFD-4DEC-801F-BEC50A760E6E}"/>
              </a:ext>
            </a:extLst>
          </p:cNvPr>
          <p:cNvSpPr txBox="1"/>
          <p:nvPr userDrawn="1"/>
        </p:nvSpPr>
        <p:spPr>
          <a:xfrm>
            <a:off x="28368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9" name="sax_Navi_Eintrag" hidden="1">
            <a:extLst>
              <a:ext uri="{FF2B5EF4-FFF2-40B4-BE49-F238E27FC236}">
                <a16:creationId xmlns:a16="http://schemas.microsoft.com/office/drawing/2014/main" id="{C752D7BE-13C0-405D-990A-3958217333B7}"/>
              </a:ext>
            </a:extLst>
          </p:cNvPr>
          <p:cNvSpPr txBox="1"/>
          <p:nvPr userDrawn="1"/>
        </p:nvSpPr>
        <p:spPr>
          <a:xfrm>
            <a:off x="28368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0" name="sax_Navi_Eintrag" hidden="1">
            <a:extLst>
              <a:ext uri="{FF2B5EF4-FFF2-40B4-BE49-F238E27FC236}">
                <a16:creationId xmlns:a16="http://schemas.microsoft.com/office/drawing/2014/main" id="{4A5394CF-FB77-437E-882D-DB91B84A26F5}"/>
              </a:ext>
            </a:extLst>
          </p:cNvPr>
          <p:cNvSpPr txBox="1"/>
          <p:nvPr userDrawn="1"/>
        </p:nvSpPr>
        <p:spPr>
          <a:xfrm>
            <a:off x="28368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1" name="sax_Navi_Eintrag" hidden="1">
            <a:extLst>
              <a:ext uri="{FF2B5EF4-FFF2-40B4-BE49-F238E27FC236}">
                <a16:creationId xmlns:a16="http://schemas.microsoft.com/office/drawing/2014/main" id="{BD555B51-0D2B-4C9C-87FA-E7D1AD01EEDE}"/>
              </a:ext>
            </a:extLst>
          </p:cNvPr>
          <p:cNvSpPr txBox="1"/>
          <p:nvPr userDrawn="1"/>
        </p:nvSpPr>
        <p:spPr>
          <a:xfrm>
            <a:off x="28368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2" name="sax_Navi_Eintrag" hidden="1">
            <a:extLst>
              <a:ext uri="{FF2B5EF4-FFF2-40B4-BE49-F238E27FC236}">
                <a16:creationId xmlns:a16="http://schemas.microsoft.com/office/drawing/2014/main" id="{A54907E3-4AFF-4D32-8C80-01E00339F825}"/>
              </a:ext>
            </a:extLst>
          </p:cNvPr>
          <p:cNvSpPr txBox="1"/>
          <p:nvPr userDrawn="1"/>
        </p:nvSpPr>
        <p:spPr>
          <a:xfrm>
            <a:off x="6217200" y="27144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4" name="sax_Navi_Eintrag" hidden="1">
            <a:extLst>
              <a:ext uri="{FF2B5EF4-FFF2-40B4-BE49-F238E27FC236}">
                <a16:creationId xmlns:a16="http://schemas.microsoft.com/office/drawing/2014/main" id="{ACD9076E-07B1-434B-B105-A16AD7A65854}"/>
              </a:ext>
            </a:extLst>
          </p:cNvPr>
          <p:cNvSpPr txBox="1"/>
          <p:nvPr userDrawn="1"/>
        </p:nvSpPr>
        <p:spPr>
          <a:xfrm>
            <a:off x="6217200" y="33588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5" name="sax_Navi_Eintrag" hidden="1">
            <a:extLst>
              <a:ext uri="{FF2B5EF4-FFF2-40B4-BE49-F238E27FC236}">
                <a16:creationId xmlns:a16="http://schemas.microsoft.com/office/drawing/2014/main" id="{234FC68A-53A0-41A2-B7CC-AB7AB258E681}"/>
              </a:ext>
            </a:extLst>
          </p:cNvPr>
          <p:cNvSpPr txBox="1"/>
          <p:nvPr userDrawn="1"/>
        </p:nvSpPr>
        <p:spPr>
          <a:xfrm>
            <a:off x="6217200" y="40032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16" name="sax_Navi_Eintrag" hidden="1">
            <a:extLst>
              <a:ext uri="{FF2B5EF4-FFF2-40B4-BE49-F238E27FC236}">
                <a16:creationId xmlns:a16="http://schemas.microsoft.com/office/drawing/2014/main" id="{39051FFA-7486-45D3-ACEE-A4E86174799A}"/>
              </a:ext>
            </a:extLst>
          </p:cNvPr>
          <p:cNvSpPr txBox="1"/>
          <p:nvPr userDrawn="1"/>
        </p:nvSpPr>
        <p:spPr>
          <a:xfrm>
            <a:off x="6217200" y="4647600"/>
            <a:ext cx="2718000" cy="644400"/>
          </a:xfrm>
          <a:prstGeom prst="rect">
            <a:avLst/>
          </a:prstGeom>
          <a:noFill/>
        </p:spPr>
        <p:txBody>
          <a:bodyPr wrap="square" lIns="72000" tIns="90000" rIns="0" bIns="144000" rtlCol="0">
            <a:noAutofit/>
          </a:bodyPr>
          <a:lstStyle/>
          <a:p>
            <a:pPr marL="0" indent="0">
              <a:buClr>
                <a:schemeClr val="accent3"/>
              </a:buClr>
              <a:buFontTx/>
              <a:buNone/>
            </a:pPr>
            <a:endParaRPr lang="en-US" sz="1400" noProof="1">
              <a:solidFill>
                <a:schemeClr val="bg1"/>
              </a:solidFill>
            </a:endParaRPr>
          </a:p>
        </p:txBody>
      </p:sp>
      <p:sp>
        <p:nvSpPr>
          <p:cNvPr id="7" name="sax_Navi">
            <a:extLst>
              <a:ext uri="{FF2B5EF4-FFF2-40B4-BE49-F238E27FC236}">
                <a16:creationId xmlns:a16="http://schemas.microsoft.com/office/drawing/2014/main" id="{619DD345-D23E-4366-A873-363D25CCCAB0}"/>
              </a:ext>
            </a:extLst>
          </p:cNvPr>
          <p:cNvSpPr txBox="1"/>
          <p:nvPr userDrawn="1"/>
        </p:nvSpPr>
        <p:spPr>
          <a:xfrm>
            <a:off x="2174400" y="2714092"/>
            <a:ext cx="6760800" cy="2570880"/>
          </a:xfrm>
          <a:prstGeom prst="rect">
            <a:avLst/>
          </a:prstGeom>
          <a:noFill/>
          <a:ln>
            <a:noFill/>
          </a:ln>
        </p:spPr>
        <p:txBody>
          <a:bodyPr wrap="square" rtlCol="0">
            <a:noAutofit/>
          </a:bodyPr>
          <a:lstStyle/>
          <a:p>
            <a:endParaRPr lang="en-US" sz="1800" noProof="1">
              <a:solidFill>
                <a:schemeClr val="bg1"/>
              </a:solidFill>
            </a:endParaRPr>
          </a:p>
        </p:txBody>
      </p:sp>
      <p:sp>
        <p:nvSpPr>
          <p:cNvPr id="21" name="Textfeld 27">
            <a:extLst>
              <a:ext uri="{FF2B5EF4-FFF2-40B4-BE49-F238E27FC236}">
                <a16:creationId xmlns:a16="http://schemas.microsoft.com/office/drawing/2014/main" id="{C20909B3-A50C-4937-9C9C-84F29A4D7911}"/>
              </a:ext>
            </a:extLst>
          </p:cNvPr>
          <p:cNvSpPr txBox="1"/>
          <p:nvPr userDrawn="1"/>
        </p:nvSpPr>
        <p:spPr>
          <a:xfrm>
            <a:off x="-3214073" y="3254305"/>
            <a:ext cx="2517222" cy="215444"/>
          </a:xfrm>
          <a:prstGeom prst="rect">
            <a:avLst/>
          </a:prstGeom>
          <a:noFill/>
        </p:spPr>
        <p:txBody>
          <a:bodyPr wrap="square" rtlCol="0">
            <a:spAutoFit/>
          </a:bodyPr>
          <a:lstStyle/>
          <a:p>
            <a:pPr algn="r">
              <a:spcAft>
                <a:spcPts val="600"/>
              </a:spcAft>
            </a:pPr>
            <a:r>
              <a:rPr lang="en-US" sz="800">
                <a:solidFill>
                  <a:schemeClr val="accent2"/>
                </a:solidFill>
              </a:rPr>
              <a:t>Chapter names can be double-spaced, as long as the text box does not exceed the flag.</a:t>
            </a:r>
            <a:endParaRPr lang="en-US" sz="800" dirty="0">
              <a:solidFill>
                <a:schemeClr val="accent2"/>
              </a:solidFill>
            </a:endParaRPr>
          </a:p>
        </p:txBody>
      </p:sp>
      <p:sp>
        <p:nvSpPr>
          <p:cNvPr id="22" name="Textfeld 28">
            <a:extLst>
              <a:ext uri="{FF2B5EF4-FFF2-40B4-BE49-F238E27FC236}">
                <a16:creationId xmlns:a16="http://schemas.microsoft.com/office/drawing/2014/main" id="{3B7951BE-40FB-4D7B-8C54-C99A7357648C}"/>
              </a:ext>
            </a:extLst>
          </p:cNvPr>
          <p:cNvSpPr txBox="1"/>
          <p:nvPr userDrawn="1"/>
        </p:nvSpPr>
        <p:spPr>
          <a:xfrm>
            <a:off x="-3448623" y="4221088"/>
            <a:ext cx="2756874" cy="338554"/>
          </a:xfrm>
          <a:prstGeom prst="rect">
            <a:avLst/>
          </a:prstGeom>
          <a:noFill/>
        </p:spPr>
        <p:txBody>
          <a:bodyPr wrap="square" rtlCol="0">
            <a:spAutoFit/>
          </a:bodyPr>
          <a:lstStyle/>
          <a:p>
            <a:pPr algn="r">
              <a:spcAft>
                <a:spcPts val="600"/>
              </a:spcAft>
            </a:pPr>
            <a:br>
              <a:rPr lang="en-US" sz="800">
                <a:solidFill>
                  <a:schemeClr val="accent2"/>
                </a:solidFill>
              </a:rPr>
            </a:br>
            <a:r>
              <a:rPr lang="en-US" sz="800">
                <a:solidFill>
                  <a:schemeClr val="accent2"/>
                </a:solidFill>
              </a:rPr>
              <a:t>Not included in newly added agenda slides and will be generated automatically.</a:t>
            </a:r>
            <a:endParaRPr lang="en-US" sz="800" dirty="0">
              <a:solidFill>
                <a:schemeClr val="accent2"/>
              </a:solidFill>
            </a:endParaRPr>
          </a:p>
        </p:txBody>
      </p:sp>
      <p:grpSp>
        <p:nvGrpSpPr>
          <p:cNvPr id="23" name="Gruppieren 29">
            <a:extLst>
              <a:ext uri="{FF2B5EF4-FFF2-40B4-BE49-F238E27FC236}">
                <a16:creationId xmlns:a16="http://schemas.microsoft.com/office/drawing/2014/main" id="{B935E066-A6DD-47E8-9367-2A217857BE4E}"/>
              </a:ext>
            </a:extLst>
          </p:cNvPr>
          <p:cNvGrpSpPr/>
          <p:nvPr userDrawn="1"/>
        </p:nvGrpSpPr>
        <p:grpSpPr>
          <a:xfrm>
            <a:off x="-572229" y="3341936"/>
            <a:ext cx="204332" cy="532624"/>
            <a:chOff x="12883230" y="3752058"/>
            <a:chExt cx="166020" cy="629938"/>
          </a:xfrm>
        </p:grpSpPr>
        <p:cxnSp>
          <p:nvCxnSpPr>
            <p:cNvPr id="24" name="Gerade Verbindung 30">
              <a:extLst>
                <a:ext uri="{FF2B5EF4-FFF2-40B4-BE49-F238E27FC236}">
                  <a16:creationId xmlns:a16="http://schemas.microsoft.com/office/drawing/2014/main" id="{28F71DE3-F079-4324-9E5E-31AFC22396D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Gerade Verbindung 31">
              <a:extLst>
                <a:ext uri="{FF2B5EF4-FFF2-40B4-BE49-F238E27FC236}">
                  <a16:creationId xmlns:a16="http://schemas.microsoft.com/office/drawing/2014/main" id="{3508A8C6-1D5A-4526-BAEB-B9A181951286}"/>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6" name="Gruppieren 32">
            <a:extLst>
              <a:ext uri="{FF2B5EF4-FFF2-40B4-BE49-F238E27FC236}">
                <a16:creationId xmlns:a16="http://schemas.microsoft.com/office/drawing/2014/main" id="{A6CAB062-9CB4-4690-8E58-8DD43342605B}"/>
              </a:ext>
            </a:extLst>
          </p:cNvPr>
          <p:cNvGrpSpPr/>
          <p:nvPr userDrawn="1"/>
        </p:nvGrpSpPr>
        <p:grpSpPr>
          <a:xfrm>
            <a:off x="-572229" y="4238048"/>
            <a:ext cx="204332" cy="532624"/>
            <a:chOff x="12883230" y="3752058"/>
            <a:chExt cx="166020" cy="629938"/>
          </a:xfrm>
        </p:grpSpPr>
        <p:cxnSp>
          <p:nvCxnSpPr>
            <p:cNvPr id="27" name="Gerade Verbindung 33">
              <a:extLst>
                <a:ext uri="{FF2B5EF4-FFF2-40B4-BE49-F238E27FC236}">
                  <a16:creationId xmlns:a16="http://schemas.microsoft.com/office/drawing/2014/main" id="{F42E0514-B551-4FAF-9B20-99855E8ECD4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34">
              <a:extLst>
                <a:ext uri="{FF2B5EF4-FFF2-40B4-BE49-F238E27FC236}">
                  <a16:creationId xmlns:a16="http://schemas.microsoft.com/office/drawing/2014/main" id="{D979E6DC-936A-4D45-A762-E441FBA24C4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 name="Slide Number Placeholder 3">
            <a:extLst>
              <a:ext uri="{FF2B5EF4-FFF2-40B4-BE49-F238E27FC236}">
                <a16:creationId xmlns:a16="http://schemas.microsoft.com/office/drawing/2014/main" id="{FA093D94-F634-4AAF-9965-F8519AB144B9}"/>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sp>
        <p:nvSpPr>
          <p:cNvPr id="17" name="Textplatzhalter 16">
            <a:extLst>
              <a:ext uri="{FF2B5EF4-FFF2-40B4-BE49-F238E27FC236}">
                <a16:creationId xmlns:a16="http://schemas.microsoft.com/office/drawing/2014/main" id="{D5C2D73E-1FA1-4C9E-914D-E5232F8B3C8E}"/>
              </a:ext>
            </a:extLst>
          </p:cNvPr>
          <p:cNvSpPr>
            <a:spLocks noGrp="1"/>
          </p:cNvSpPr>
          <p:nvPr>
            <p:ph type="body" sz="quarter" idx="19" hasCustomPrompt="1"/>
          </p:nvPr>
        </p:nvSpPr>
        <p:spPr>
          <a:xfrm>
            <a:off x="2174400" y="2763238"/>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29" name="Textplatzhalter 28">
            <a:extLst>
              <a:ext uri="{FF2B5EF4-FFF2-40B4-BE49-F238E27FC236}">
                <a16:creationId xmlns:a16="http://schemas.microsoft.com/office/drawing/2014/main" id="{BB3DCDA4-DB65-4EFF-A90E-98678454C0B0}"/>
              </a:ext>
            </a:extLst>
          </p:cNvPr>
          <p:cNvSpPr>
            <a:spLocks noGrp="1"/>
          </p:cNvSpPr>
          <p:nvPr>
            <p:ph type="body" sz="quarter" idx="20" hasCustomPrompt="1"/>
          </p:nvPr>
        </p:nvSpPr>
        <p:spPr>
          <a:xfrm>
            <a:off x="2174400" y="3404062"/>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33" name="Textplatzhalter 32">
            <a:extLst>
              <a:ext uri="{FF2B5EF4-FFF2-40B4-BE49-F238E27FC236}">
                <a16:creationId xmlns:a16="http://schemas.microsoft.com/office/drawing/2014/main" id="{AC868119-4659-452D-9EB9-FEEE2831F661}"/>
              </a:ext>
            </a:extLst>
          </p:cNvPr>
          <p:cNvSpPr>
            <a:spLocks noGrp="1"/>
          </p:cNvSpPr>
          <p:nvPr>
            <p:ph type="body" sz="quarter" idx="21" hasCustomPrompt="1"/>
          </p:nvPr>
        </p:nvSpPr>
        <p:spPr>
          <a:xfrm>
            <a:off x="2174400" y="404754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37" name="Textplatzhalter 36">
            <a:extLst>
              <a:ext uri="{FF2B5EF4-FFF2-40B4-BE49-F238E27FC236}">
                <a16:creationId xmlns:a16="http://schemas.microsoft.com/office/drawing/2014/main" id="{1F1FAF73-4DBA-4DFE-80C3-004C272DFB03}"/>
              </a:ext>
            </a:extLst>
          </p:cNvPr>
          <p:cNvSpPr>
            <a:spLocks noGrp="1"/>
          </p:cNvSpPr>
          <p:nvPr>
            <p:ph type="body" sz="quarter" idx="22" hasCustomPrompt="1"/>
          </p:nvPr>
        </p:nvSpPr>
        <p:spPr>
          <a:xfrm>
            <a:off x="2174400" y="4681538"/>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0" name="Textplatzhalter 39">
            <a:extLst>
              <a:ext uri="{FF2B5EF4-FFF2-40B4-BE49-F238E27FC236}">
                <a16:creationId xmlns:a16="http://schemas.microsoft.com/office/drawing/2014/main" id="{312F65F4-94D9-41D8-8E6E-8AD30C995886}"/>
              </a:ext>
            </a:extLst>
          </p:cNvPr>
          <p:cNvSpPr>
            <a:spLocks noGrp="1"/>
          </p:cNvSpPr>
          <p:nvPr>
            <p:ph type="body" sz="quarter" idx="23" hasCustomPrompt="1"/>
          </p:nvPr>
        </p:nvSpPr>
        <p:spPr>
          <a:xfrm>
            <a:off x="5554800" y="27648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2" name="Textplatzhalter 41">
            <a:extLst>
              <a:ext uri="{FF2B5EF4-FFF2-40B4-BE49-F238E27FC236}">
                <a16:creationId xmlns:a16="http://schemas.microsoft.com/office/drawing/2014/main" id="{FCCA02A9-B74F-402B-81C4-DEDBD9329EC3}"/>
              </a:ext>
            </a:extLst>
          </p:cNvPr>
          <p:cNvSpPr>
            <a:spLocks noGrp="1"/>
          </p:cNvSpPr>
          <p:nvPr>
            <p:ph type="body" sz="quarter" idx="24" hasCustomPrompt="1"/>
          </p:nvPr>
        </p:nvSpPr>
        <p:spPr>
          <a:xfrm>
            <a:off x="5554800" y="3405600"/>
            <a:ext cx="661988" cy="644400"/>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4" name="Textplatzhalter 43">
            <a:extLst>
              <a:ext uri="{FF2B5EF4-FFF2-40B4-BE49-F238E27FC236}">
                <a16:creationId xmlns:a16="http://schemas.microsoft.com/office/drawing/2014/main" id="{60C3494B-896F-4CC1-A961-5C09FE20F787}"/>
              </a:ext>
            </a:extLst>
          </p:cNvPr>
          <p:cNvSpPr>
            <a:spLocks noGrp="1"/>
          </p:cNvSpPr>
          <p:nvPr>
            <p:ph type="body" sz="quarter" idx="25" hasCustomPrompt="1"/>
          </p:nvPr>
        </p:nvSpPr>
        <p:spPr>
          <a:xfrm>
            <a:off x="5554800" y="4046400"/>
            <a:ext cx="661988"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sp>
        <p:nvSpPr>
          <p:cNvPr id="46" name="Textplatzhalter 45">
            <a:extLst>
              <a:ext uri="{FF2B5EF4-FFF2-40B4-BE49-F238E27FC236}">
                <a16:creationId xmlns:a16="http://schemas.microsoft.com/office/drawing/2014/main" id="{3481137F-751B-4C5A-8179-ECD2BAA5FFC5}"/>
              </a:ext>
            </a:extLst>
          </p:cNvPr>
          <p:cNvSpPr>
            <a:spLocks noGrp="1"/>
          </p:cNvSpPr>
          <p:nvPr>
            <p:ph type="body" sz="quarter" idx="26" hasCustomPrompt="1"/>
          </p:nvPr>
        </p:nvSpPr>
        <p:spPr>
          <a:xfrm>
            <a:off x="5554800" y="4680000"/>
            <a:ext cx="661987" cy="644525"/>
          </a:xfrm>
        </p:spPr>
        <p:txBody>
          <a:bodyPr wrap="none" rIns="72000"/>
          <a:lstStyle>
            <a:lvl1pPr marL="0" indent="0" algn="r">
              <a:lnSpc>
                <a:spcPct val="100000"/>
              </a:lnSpc>
              <a:spcBef>
                <a:spcPts val="0"/>
              </a:spcBef>
              <a:defRPr sz="2800">
                <a:ln>
                  <a:noFill/>
                </a:ln>
                <a:solidFill>
                  <a:schemeClr val="lt2"/>
                </a:solidFill>
              </a:defRPr>
            </a:lvl1pPr>
          </a:lstStyle>
          <a:p>
            <a:pPr lvl="0"/>
            <a:r>
              <a:rPr lang="de-DE"/>
              <a:t>00</a:t>
            </a:r>
          </a:p>
        </p:txBody>
      </p:sp>
      <p:grpSp>
        <p:nvGrpSpPr>
          <p:cNvPr id="31" name="Gruppieren 33">
            <a:extLst>
              <a:ext uri="{FF2B5EF4-FFF2-40B4-BE49-F238E27FC236}">
                <a16:creationId xmlns:a16="http://schemas.microsoft.com/office/drawing/2014/main" id="{64F0E8E6-C949-4203-84F2-A88F1E4DD39C}"/>
              </a:ext>
            </a:extLst>
          </p:cNvPr>
          <p:cNvGrpSpPr/>
          <p:nvPr userDrawn="1"/>
        </p:nvGrpSpPr>
        <p:grpSpPr>
          <a:xfrm>
            <a:off x="-572229" y="6237312"/>
            <a:ext cx="204332" cy="532624"/>
            <a:chOff x="12883230" y="3752058"/>
            <a:chExt cx="166020" cy="629938"/>
          </a:xfrm>
        </p:grpSpPr>
        <p:cxnSp>
          <p:nvCxnSpPr>
            <p:cNvPr id="32" name="Gerade Verbindung 34">
              <a:extLst>
                <a:ext uri="{FF2B5EF4-FFF2-40B4-BE49-F238E27FC236}">
                  <a16:creationId xmlns:a16="http://schemas.microsoft.com/office/drawing/2014/main" id="{0D18BC8B-5531-40A1-92C4-2A87EF44B52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Gerade Verbindung 35">
              <a:extLst>
                <a:ext uri="{FF2B5EF4-FFF2-40B4-BE49-F238E27FC236}">
                  <a16:creationId xmlns:a16="http://schemas.microsoft.com/office/drawing/2014/main" id="{4B070BFF-E1FB-4BE3-ACE1-3739AAB7032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5" name="Textfeld 36">
            <a:extLst>
              <a:ext uri="{FF2B5EF4-FFF2-40B4-BE49-F238E27FC236}">
                <a16:creationId xmlns:a16="http://schemas.microsoft.com/office/drawing/2014/main" id="{B9E1442A-9161-423C-AFE4-C8D8A328419D}"/>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598773787"/>
      </p:ext>
    </p:extLst>
  </p:cSld>
  <p:clrMapOvr>
    <a:masterClrMapping/>
  </p:clrMapOvr>
  <p:extLst>
    <p:ext uri="{DCECCB84-F9BA-43D5-87BE-67443E8EF086}">
      <p15:sldGuideLst xmlns:p15="http://schemas.microsoft.com/office/powerpoint/2012/main">
        <p15:guide id="1" pos="3894">
          <p15:clr>
            <a:srgbClr val="FBAE40"/>
          </p15:clr>
        </p15:guide>
        <p15:guide id="2" orient="horz" pos="689">
          <p15:clr>
            <a:srgbClr val="FBAE40"/>
          </p15:clr>
        </p15:guide>
        <p15:guide id="3" pos="327">
          <p15:clr>
            <a:srgbClr val="FBAE40"/>
          </p15:clr>
        </p15:guide>
        <p15:guide id="4" orient="horz" pos="112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hapter Divider with picture">
    <p:spTree>
      <p:nvGrpSpPr>
        <p:cNvPr id="1" name=""/>
        <p:cNvGrpSpPr/>
        <p:nvPr/>
      </p:nvGrpSpPr>
      <p:grpSpPr>
        <a:xfrm>
          <a:off x="0" y="0"/>
          <a:ext cx="0" cy="0"/>
          <a:chOff x="0" y="0"/>
          <a:chExt cx="0" cy="0"/>
        </a:xfrm>
      </p:grpSpPr>
      <p:sp>
        <p:nvSpPr>
          <p:cNvPr id="12" name="RectangleOnChapterSlide">
            <a:extLst>
              <a:ext uri="{FF2B5EF4-FFF2-40B4-BE49-F238E27FC236}">
                <a16:creationId xmlns:a16="http://schemas.microsoft.com/office/drawing/2014/main" id="{B839CCDF-61D8-1D42-A2D9-0B3E083FCDDD}"/>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0" name="Picture Placeholder 1">
            <a:extLst>
              <a:ext uri="{FF2B5EF4-FFF2-40B4-BE49-F238E27FC236}">
                <a16:creationId xmlns:a16="http://schemas.microsoft.com/office/drawing/2014/main" id="{C89E6AC5-1A53-2F45-8ABF-CDBC5148928B}"/>
              </a:ext>
            </a:extLst>
          </p:cNvPr>
          <p:cNvSpPr>
            <a:spLocks noGrp="1" noChangeAspect="1"/>
          </p:cNvSpPr>
          <p:nvPr>
            <p:ph type="pic" sz="quarter" idx="5" hasCustomPrompt="1"/>
          </p:nvPr>
        </p:nvSpPr>
        <p:spPr>
          <a:xfrm>
            <a:off x="1" y="3011332"/>
            <a:ext cx="9080707" cy="3225957"/>
          </a:xfrm>
        </p:spPr>
        <p:txBody>
          <a:bodyPr lIns="108000" tIns="144000" rIns="91440" bIns="45720"/>
          <a:lstStyle>
            <a:lvl1pPr marL="0" indent="0">
              <a:buNone/>
              <a:defRPr/>
            </a:lvl1pPr>
          </a:lstStyle>
          <a:p>
            <a:r>
              <a:rPr lang="en-GB"/>
              <a:t>Add picture</a:t>
            </a:r>
            <a:endParaRPr lang="en-GB" dirty="0"/>
          </a:p>
        </p:txBody>
      </p:sp>
      <p:sp>
        <p:nvSpPr>
          <p:cNvPr id="5" name="TextPlaceholder 1">
            <a:extLst>
              <a:ext uri="{FF2B5EF4-FFF2-40B4-BE49-F238E27FC236}">
                <a16:creationId xmlns:a16="http://schemas.microsoft.com/office/drawing/2014/main" id="{1908D9D7-8604-4142-8372-7192074B21F4}"/>
              </a:ext>
            </a:extLst>
          </p:cNvPr>
          <p:cNvSpPr>
            <a:spLocks noGrp="1"/>
          </p:cNvSpPr>
          <p:nvPr>
            <p:ph type="body" sz="quarter" idx="1" hasCustomPrompt="1"/>
          </p:nvPr>
        </p:nvSpPr>
        <p:spPr>
          <a:xfrm>
            <a:off x="9472925" y="1274400"/>
            <a:ext cx="969672" cy="1231200"/>
          </a:xfrm>
        </p:spPr>
        <p:txBody>
          <a:bodyPr lIns="0"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2" name="Chapter_title">
            <a:extLst>
              <a:ext uri="{FF2B5EF4-FFF2-40B4-BE49-F238E27FC236}">
                <a16:creationId xmlns:a16="http://schemas.microsoft.com/office/drawing/2014/main" id="{BCEAC3EF-A1F9-DE47-9DE3-09D9035B9A1B}"/>
              </a:ext>
            </a:extLst>
          </p:cNvPr>
          <p:cNvSpPr>
            <a:spLocks noGrp="1"/>
          </p:cNvSpPr>
          <p:nvPr>
            <p:ph type="ctrTitle" hasCustomPrompt="1"/>
          </p:nvPr>
        </p:nvSpPr>
        <p:spPr>
          <a:xfrm>
            <a:off x="522350" y="1425289"/>
            <a:ext cx="8549931" cy="942109"/>
          </a:xfrm>
          <a:prstGeom prst="rect">
            <a:avLst/>
          </a:prstGeom>
        </p:spPr>
        <p:txBody>
          <a:bodyPr lIns="0" tIns="45720" rIns="91440" bIns="45720" anchor="ctr" anchorCtr="0"/>
          <a:lstStyle>
            <a:lvl1pPr algn="l">
              <a:defRPr sz="3600">
                <a:solidFill>
                  <a:schemeClr val="bg1"/>
                </a:solidFill>
              </a:defRPr>
            </a:lvl1pPr>
          </a:lstStyle>
          <a:p>
            <a:r>
              <a:rPr lang="en-US" noProof="1"/>
              <a:t>Add chapter</a:t>
            </a:r>
          </a:p>
        </p:txBody>
      </p:sp>
      <p:sp>
        <p:nvSpPr>
          <p:cNvPr id="7" name="Textfeld 43">
            <a:extLst>
              <a:ext uri="{FF2B5EF4-FFF2-40B4-BE49-F238E27FC236}">
                <a16:creationId xmlns:a16="http://schemas.microsoft.com/office/drawing/2014/main" id="{AF7B3B02-D501-43EC-B5D7-22284AD99BFF}"/>
              </a:ext>
            </a:extLst>
          </p:cNvPr>
          <p:cNvSpPr txBox="1"/>
          <p:nvPr userDrawn="1"/>
        </p:nvSpPr>
        <p:spPr>
          <a:xfrm>
            <a:off x="12912219" y="3813755"/>
            <a:ext cx="2699703" cy="215444"/>
          </a:xfrm>
          <a:prstGeom prst="rect">
            <a:avLst/>
          </a:prstGeom>
          <a:noFill/>
        </p:spPr>
        <p:txBody>
          <a:bodyPr wrap="square" rtlCol="0">
            <a:spAutoFit/>
          </a:bodyPr>
          <a:lstStyle/>
          <a:p>
            <a:pPr>
              <a:spcAft>
                <a:spcPts val="600"/>
              </a:spcAft>
            </a:pPr>
            <a:r>
              <a:rPr lang="en-US" sz="800">
                <a:solidFill>
                  <a:schemeClr val="accent2"/>
                </a:solidFill>
              </a:rPr>
              <a:t>Any picture can be used as a background. If there is no picture available, the chapter divider with pattern has to be used. Changing picture: MasterLayout tab &gt; Background image &gt; Insert... &gt;&gt; select picture</a:t>
            </a:r>
            <a:endParaRPr lang="en-US" sz="800" dirty="0">
              <a:solidFill>
                <a:schemeClr val="accent2"/>
              </a:solidFill>
            </a:endParaRPr>
          </a:p>
        </p:txBody>
      </p:sp>
      <p:grpSp>
        <p:nvGrpSpPr>
          <p:cNvPr id="8" name="Gruppieren 44">
            <a:extLst>
              <a:ext uri="{FF2B5EF4-FFF2-40B4-BE49-F238E27FC236}">
                <a16:creationId xmlns:a16="http://schemas.microsoft.com/office/drawing/2014/main" id="{410079A7-CCBA-4A5C-ACAA-45D36C92D3B0}"/>
              </a:ext>
            </a:extLst>
          </p:cNvPr>
          <p:cNvGrpSpPr/>
          <p:nvPr userDrawn="1"/>
        </p:nvGrpSpPr>
        <p:grpSpPr>
          <a:xfrm rot="10800000">
            <a:off x="12561352" y="3784676"/>
            <a:ext cx="204332" cy="532624"/>
            <a:chOff x="12883230" y="3752058"/>
            <a:chExt cx="166020" cy="629938"/>
          </a:xfrm>
        </p:grpSpPr>
        <p:cxnSp>
          <p:nvCxnSpPr>
            <p:cNvPr id="9" name="Gerade Verbindung 45">
              <a:extLst>
                <a:ext uri="{FF2B5EF4-FFF2-40B4-BE49-F238E27FC236}">
                  <a16:creationId xmlns:a16="http://schemas.microsoft.com/office/drawing/2014/main" id="{BC4FE468-7A18-4656-9FCE-ED363D91F64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46">
              <a:extLst>
                <a:ext uri="{FF2B5EF4-FFF2-40B4-BE49-F238E27FC236}">
                  <a16:creationId xmlns:a16="http://schemas.microsoft.com/office/drawing/2014/main" id="{08420C7D-0E7A-438D-8737-C949A35941E3}"/>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7">
            <a:extLst>
              <a:ext uri="{FF2B5EF4-FFF2-40B4-BE49-F238E27FC236}">
                <a16:creationId xmlns:a16="http://schemas.microsoft.com/office/drawing/2014/main" id="{95D13312-5824-43FA-B4F9-6CFD8A694F2E}"/>
              </a:ext>
            </a:extLst>
          </p:cNvPr>
          <p:cNvSpPr txBox="1"/>
          <p:nvPr userDrawn="1"/>
        </p:nvSpPr>
        <p:spPr>
          <a:xfrm>
            <a:off x="12869746" y="1896553"/>
            <a:ext cx="2338148" cy="215444"/>
          </a:xfrm>
          <a:prstGeom prst="rect">
            <a:avLst/>
          </a:prstGeom>
          <a:noFill/>
        </p:spPr>
        <p:txBody>
          <a:bodyPr wrap="square" rtlCol="0">
            <a:sp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14" name="Gruppieren 48">
            <a:extLst>
              <a:ext uri="{FF2B5EF4-FFF2-40B4-BE49-F238E27FC236}">
                <a16:creationId xmlns:a16="http://schemas.microsoft.com/office/drawing/2014/main" id="{9E4D8F54-CD51-4C43-B44D-926EFC7A24E2}"/>
              </a:ext>
            </a:extLst>
          </p:cNvPr>
          <p:cNvGrpSpPr/>
          <p:nvPr userDrawn="1"/>
        </p:nvGrpSpPr>
        <p:grpSpPr>
          <a:xfrm rot="10800000">
            <a:off x="12556547" y="1850115"/>
            <a:ext cx="204332" cy="532624"/>
            <a:chOff x="12883230" y="3752058"/>
            <a:chExt cx="166020" cy="629938"/>
          </a:xfrm>
        </p:grpSpPr>
        <p:cxnSp>
          <p:nvCxnSpPr>
            <p:cNvPr id="15" name="Gerade Verbindung 49">
              <a:extLst>
                <a:ext uri="{FF2B5EF4-FFF2-40B4-BE49-F238E27FC236}">
                  <a16:creationId xmlns:a16="http://schemas.microsoft.com/office/drawing/2014/main" id="{9A7A22DC-D4BD-423E-8EB8-938115DB5A8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50">
              <a:extLst>
                <a:ext uri="{FF2B5EF4-FFF2-40B4-BE49-F238E27FC236}">
                  <a16:creationId xmlns:a16="http://schemas.microsoft.com/office/drawing/2014/main" id="{67D56810-76C8-4857-A34E-A8984393A04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576BA8C6-928D-46BA-8275-C66EF12AD81E}"/>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7" name="Gruppieren 33">
            <a:extLst>
              <a:ext uri="{FF2B5EF4-FFF2-40B4-BE49-F238E27FC236}">
                <a16:creationId xmlns:a16="http://schemas.microsoft.com/office/drawing/2014/main" id="{9DD1E5BB-0ABB-4F4C-BBC2-DD1EB580CFC8}"/>
              </a:ext>
            </a:extLst>
          </p:cNvPr>
          <p:cNvGrpSpPr/>
          <p:nvPr userDrawn="1"/>
        </p:nvGrpSpPr>
        <p:grpSpPr>
          <a:xfrm>
            <a:off x="-572229" y="6237312"/>
            <a:ext cx="204332" cy="532624"/>
            <a:chOff x="12883230" y="3752058"/>
            <a:chExt cx="166020" cy="629938"/>
          </a:xfrm>
        </p:grpSpPr>
        <p:cxnSp>
          <p:nvCxnSpPr>
            <p:cNvPr id="18" name="Gerade Verbindung 34">
              <a:extLst>
                <a:ext uri="{FF2B5EF4-FFF2-40B4-BE49-F238E27FC236}">
                  <a16:creationId xmlns:a16="http://schemas.microsoft.com/office/drawing/2014/main" id="{FC4B1A3C-15A7-488D-A50F-1DD77AF6D1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35">
              <a:extLst>
                <a:ext uri="{FF2B5EF4-FFF2-40B4-BE49-F238E27FC236}">
                  <a16:creationId xmlns:a16="http://schemas.microsoft.com/office/drawing/2014/main" id="{7B90DEF5-A363-4C91-A457-36A8D626A2F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0" name="Textfeld 36">
            <a:extLst>
              <a:ext uri="{FF2B5EF4-FFF2-40B4-BE49-F238E27FC236}">
                <a16:creationId xmlns:a16="http://schemas.microsoft.com/office/drawing/2014/main" id="{AEDFAF35-1DAB-42C5-9E6E-A4C61D98CFE8}"/>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4064952297"/>
      </p:ext>
    </p:extLst>
  </p:cSld>
  <p:clrMapOvr>
    <a:masterClrMapping/>
  </p:clrMapOvr>
  <p:extLst>
    <p:ext uri="{DCECCB84-F9BA-43D5-87BE-67443E8EF086}">
      <p15:sldGuideLst xmlns:p15="http://schemas.microsoft.com/office/powerpoint/2012/main">
        <p15:guide id="1" orient="horz" pos="894">
          <p15:clr>
            <a:srgbClr val="FBAE40"/>
          </p15:clr>
        </p15:guide>
        <p15:guide id="2" pos="327">
          <p15:clr>
            <a:srgbClr val="FBAE40"/>
          </p15:clr>
        </p15:guide>
        <p15:guide id="3" orient="horz" pos="1896">
          <p15:clr>
            <a:srgbClr val="FBAE40"/>
          </p15:clr>
        </p15:guide>
        <p15:guide id="4" pos="5719">
          <p15:clr>
            <a:srgbClr val="FBAE40"/>
          </p15:clr>
        </p15:guide>
        <p15:guide id="5" pos="5967">
          <p15:clr>
            <a:srgbClr val="FBAE40"/>
          </p15:clr>
        </p15:guide>
        <p15:guide id="6" orient="horz" pos="3939">
          <p15:clr>
            <a:srgbClr val="FBAE40"/>
          </p15:clr>
        </p15:guide>
        <p15:guide id="7" orient="horz" pos="1588">
          <p15:clr>
            <a:srgbClr val="FBAE40"/>
          </p15:clr>
        </p15:guide>
        <p15:guide id="8" orient="horz" pos="797">
          <p15:clr>
            <a:srgbClr val="FBAE40"/>
          </p15:clr>
        </p15:guide>
        <p15:guide id="9" pos="6584">
          <p15:clr>
            <a:srgbClr val="FBAE40"/>
          </p15:clr>
        </p15:guide>
        <p15:guide id="10" orient="horz" pos="1502">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5E22A-4335-6FE1-994E-CDD52CE391A1}"/>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CEDA5CE8-8BA3-AC46-F013-66E1BE1AD5A4}"/>
              </a:ext>
            </a:extLst>
          </p:cNvPr>
          <p:cNvSpPr>
            <a:spLocks noGrp="1"/>
          </p:cNvSpPr>
          <p:nvPr>
            <p:ph type="sldNum" sz="quarter" idx="10"/>
          </p:nvPr>
        </p:nvSpPr>
        <p:spPr/>
        <p:txBody>
          <a:bodyPr/>
          <a:lstStyle/>
          <a:p>
            <a:pPr>
              <a:defRPr/>
            </a:pPr>
            <a:fld id="{74C6FC79-BA71-9943-B346-676DE4BBF805}" type="slidenum">
              <a:rPr lang="en-US" noProof="1" smtClean="0"/>
              <a:pPr>
                <a:defRPr/>
              </a:pPr>
              <a:t>‹#›</a:t>
            </a:fld>
            <a:endParaRPr lang="en-US" b="0" noProof="1"/>
          </a:p>
        </p:txBody>
      </p:sp>
    </p:spTree>
    <p:extLst>
      <p:ext uri="{BB962C8B-B14F-4D97-AF65-F5344CB8AC3E}">
        <p14:creationId xmlns:p14="http://schemas.microsoft.com/office/powerpoint/2010/main" val="9936089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Last slide with pictu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5" name="Freihandform: Form 14">
            <a:extLst>
              <a:ext uri="{FF2B5EF4-FFF2-40B4-BE49-F238E27FC236}">
                <a16:creationId xmlns:a16="http://schemas.microsoft.com/office/drawing/2014/main" id="{36462AC4-59E5-4290-BC24-2BFC4C43337A}"/>
              </a:ext>
            </a:extLst>
          </p:cNvPr>
          <p:cNvSpPr/>
          <p:nvPr userDrawn="1"/>
        </p:nvSpPr>
        <p:spPr>
          <a:xfrm>
            <a:off x="0" y="5949280"/>
            <a:ext cx="12191997" cy="908720"/>
          </a:xfrm>
          <a:custGeom>
            <a:avLst/>
            <a:gdLst>
              <a:gd name="connsiteX0" fmla="*/ 0 w 12191997"/>
              <a:gd name="connsiteY0" fmla="*/ 0 h 908720"/>
              <a:gd name="connsiteX1" fmla="*/ 12191997 w 12191997"/>
              <a:gd name="connsiteY1" fmla="*/ 0 h 908720"/>
              <a:gd name="connsiteX2" fmla="*/ 12191997 w 12191997"/>
              <a:gd name="connsiteY2" fmla="*/ 908720 h 908720"/>
              <a:gd name="connsiteX3" fmla="*/ 1998838 w 12191997"/>
              <a:gd name="connsiteY3" fmla="*/ 908720 h 908720"/>
              <a:gd name="connsiteX4" fmla="*/ 1998838 w 12191997"/>
              <a:gd name="connsiteY4" fmla="*/ 646376 h 908720"/>
              <a:gd name="connsiteX5" fmla="*/ 0 w 12191997"/>
              <a:gd name="connsiteY5" fmla="*/ 646376 h 908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7" h="908720">
                <a:moveTo>
                  <a:pt x="0" y="0"/>
                </a:moveTo>
                <a:lnTo>
                  <a:pt x="12191997" y="0"/>
                </a:lnTo>
                <a:lnTo>
                  <a:pt x="12191997" y="908720"/>
                </a:lnTo>
                <a:lnTo>
                  <a:pt x="1998838" y="908720"/>
                </a:lnTo>
                <a:lnTo>
                  <a:pt x="1998838" y="646376"/>
                </a:lnTo>
                <a:lnTo>
                  <a:pt x="0" y="6463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80000" rIns="108000" bIns="180000" rtlCol="0" anchor="t" anchorCtr="0">
            <a:noAutofit/>
          </a:bodyPr>
          <a:lstStyle/>
          <a:p>
            <a:pPr algn="l"/>
            <a:endParaRPr lang="de-DE" sz="1400" dirty="0" err="1">
              <a:solidFill>
                <a:schemeClr val="tx1"/>
              </a:solidFill>
            </a:endParaRPr>
          </a:p>
        </p:txBody>
      </p:sp>
      <p:sp>
        <p:nvSpPr>
          <p:cNvPr id="2" name="Title 1">
            <a:extLst>
              <a:ext uri="{FF2B5EF4-FFF2-40B4-BE49-F238E27FC236}">
                <a16:creationId xmlns:a16="http://schemas.microsoft.com/office/drawing/2014/main" id="{BCEAC3EF-A1F9-DE47-9DE3-09D9035B9A1B}"/>
              </a:ext>
            </a:extLst>
          </p:cNvPr>
          <p:cNvSpPr>
            <a:spLocks noGrp="1"/>
          </p:cNvSpPr>
          <p:nvPr>
            <p:ph type="ctrTitle" hasCustomPrompt="1"/>
          </p:nvPr>
        </p:nvSpPr>
        <p:spPr>
          <a:xfrm>
            <a:off x="0" y="3683217"/>
            <a:ext cx="8940800" cy="1783932"/>
          </a:xfrm>
          <a:prstGeom prst="rect">
            <a:avLst/>
          </a:prstGeom>
          <a:solidFill>
            <a:schemeClr val="tx2"/>
          </a:solidFill>
        </p:spPr>
        <p:txBody>
          <a:bodyPr lIns="514800" tIns="0" rIns="90000" bIns="0" anchor="ctr" anchorCtr="0"/>
          <a:lstStyle>
            <a:lvl1pPr algn="l">
              <a:defRPr sz="3600">
                <a:solidFill>
                  <a:schemeClr val="bg1"/>
                </a:solidFill>
              </a:defRPr>
            </a:lvl1pPr>
          </a:lstStyle>
          <a:p>
            <a:r>
              <a:rPr lang="en-US" noProof="1"/>
              <a:t>Add closing salutation</a:t>
            </a:r>
          </a:p>
        </p:txBody>
      </p:sp>
      <p:sp>
        <p:nvSpPr>
          <p:cNvPr id="5" name="Textfeld 17">
            <a:extLst>
              <a:ext uri="{FF2B5EF4-FFF2-40B4-BE49-F238E27FC236}">
                <a16:creationId xmlns:a16="http://schemas.microsoft.com/office/drawing/2014/main" id="{3E35DA26-59B0-4D70-8824-231434092FF4}"/>
              </a:ext>
            </a:extLst>
          </p:cNvPr>
          <p:cNvSpPr txBox="1"/>
          <p:nvPr userDrawn="1"/>
        </p:nvSpPr>
        <p:spPr>
          <a:xfrm>
            <a:off x="12911989" y="2837657"/>
            <a:ext cx="2699703" cy="215444"/>
          </a:xfrm>
          <a:prstGeom prst="rect">
            <a:avLst/>
          </a:prstGeom>
          <a:noFill/>
        </p:spPr>
        <p:txBody>
          <a:bodyPr wrap="square" rtlCol="0">
            <a:spAutoFit/>
          </a:bodyPr>
          <a:lstStyle/>
          <a:p>
            <a:pPr>
              <a:spcAft>
                <a:spcPts val="600"/>
              </a:spcAft>
            </a:pPr>
            <a:r>
              <a:rPr lang="en-US" sz="800">
                <a:solidFill>
                  <a:schemeClr val="accent2"/>
                </a:solidFill>
              </a:rPr>
              <a:t>Any picture can be used as a background. If there is no picture available, the last slide with pattern has to be used. Changing picture: MasterLayout tab &gt; Background image &gt; Insert... &gt;&gt; select picture</a:t>
            </a:r>
            <a:endParaRPr lang="en-US" sz="800" dirty="0">
              <a:solidFill>
                <a:schemeClr val="accent2"/>
              </a:solidFill>
            </a:endParaRPr>
          </a:p>
        </p:txBody>
      </p:sp>
      <p:grpSp>
        <p:nvGrpSpPr>
          <p:cNvPr id="7" name="Gruppieren 18">
            <a:extLst>
              <a:ext uri="{FF2B5EF4-FFF2-40B4-BE49-F238E27FC236}">
                <a16:creationId xmlns:a16="http://schemas.microsoft.com/office/drawing/2014/main" id="{49C2D778-DE24-432F-9544-2130BFCF7273}"/>
              </a:ext>
            </a:extLst>
          </p:cNvPr>
          <p:cNvGrpSpPr/>
          <p:nvPr userDrawn="1"/>
        </p:nvGrpSpPr>
        <p:grpSpPr>
          <a:xfrm rot="10800000">
            <a:off x="12561121" y="2804518"/>
            <a:ext cx="204332" cy="532624"/>
            <a:chOff x="12883230" y="3752058"/>
            <a:chExt cx="166020" cy="629938"/>
          </a:xfrm>
        </p:grpSpPr>
        <p:cxnSp>
          <p:nvCxnSpPr>
            <p:cNvPr id="8" name="Gerade Verbindung 19">
              <a:extLst>
                <a:ext uri="{FF2B5EF4-FFF2-40B4-BE49-F238E27FC236}">
                  <a16:creationId xmlns:a16="http://schemas.microsoft.com/office/drawing/2014/main" id="{3C3EFB16-4DAD-4F41-B837-5E05D95B8F4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Gerade Verbindung 20">
              <a:extLst>
                <a:ext uri="{FF2B5EF4-FFF2-40B4-BE49-F238E27FC236}">
                  <a16:creationId xmlns:a16="http://schemas.microsoft.com/office/drawing/2014/main" id="{1EC40242-C4F3-4548-AF65-B273BCA4456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0" name="Textfeld 21">
            <a:extLst>
              <a:ext uri="{FF2B5EF4-FFF2-40B4-BE49-F238E27FC236}">
                <a16:creationId xmlns:a16="http://schemas.microsoft.com/office/drawing/2014/main" id="{A3121F86-F24E-4562-B4A5-EE620FF77ECD}"/>
              </a:ext>
            </a:extLst>
          </p:cNvPr>
          <p:cNvSpPr txBox="1"/>
          <p:nvPr userDrawn="1"/>
        </p:nvSpPr>
        <p:spPr>
          <a:xfrm>
            <a:off x="12911988" y="6216348"/>
            <a:ext cx="2699706" cy="215444"/>
          </a:xfrm>
          <a:prstGeom prst="rect">
            <a:avLst/>
          </a:prstGeom>
          <a:noFill/>
        </p:spPr>
        <p:txBody>
          <a:bodyPr wrap="square" rtlCol="0">
            <a:spAutoFit/>
          </a:bodyPr>
          <a:lstStyle/>
          <a:p>
            <a:pPr>
              <a:spcAft>
                <a:spcPts val="600"/>
              </a:spcAft>
            </a:pPr>
            <a:r>
              <a:rPr lang="en-US" sz="800">
                <a:solidFill>
                  <a:schemeClr val="accent2"/>
                </a:solidFill>
              </a:rPr>
              <a:t>A protective space must be kept around the logo. This space must correspond at least to half of the height of the logo. </a:t>
            </a:r>
            <a:endParaRPr lang="en-US" sz="800" dirty="0">
              <a:solidFill>
                <a:schemeClr val="accent2"/>
              </a:solidFill>
            </a:endParaRPr>
          </a:p>
        </p:txBody>
      </p:sp>
      <p:grpSp>
        <p:nvGrpSpPr>
          <p:cNvPr id="11" name="Gruppieren 22">
            <a:extLst>
              <a:ext uri="{FF2B5EF4-FFF2-40B4-BE49-F238E27FC236}">
                <a16:creationId xmlns:a16="http://schemas.microsoft.com/office/drawing/2014/main" id="{D9A6866E-44AD-4C7B-B902-C0192CCD690D}"/>
              </a:ext>
            </a:extLst>
          </p:cNvPr>
          <p:cNvGrpSpPr/>
          <p:nvPr userDrawn="1"/>
        </p:nvGrpSpPr>
        <p:grpSpPr>
          <a:xfrm rot="10800000">
            <a:off x="12561352" y="6187719"/>
            <a:ext cx="204332" cy="532624"/>
            <a:chOff x="12883230" y="3752058"/>
            <a:chExt cx="166020" cy="629938"/>
          </a:xfrm>
        </p:grpSpPr>
        <p:cxnSp>
          <p:nvCxnSpPr>
            <p:cNvPr id="12" name="Gerade Verbindung 23">
              <a:extLst>
                <a:ext uri="{FF2B5EF4-FFF2-40B4-BE49-F238E27FC236}">
                  <a16:creationId xmlns:a16="http://schemas.microsoft.com/office/drawing/2014/main" id="{620406E8-63FE-4131-9F6F-F617CF120BE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Gerade Verbindung 24">
              <a:extLst>
                <a:ext uri="{FF2B5EF4-FFF2-40B4-BE49-F238E27FC236}">
                  <a16:creationId xmlns:a16="http://schemas.microsoft.com/office/drawing/2014/main" id="{35276999-E10B-4A73-8C55-AE236F9035A4}"/>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9" name="Logo_Motorsport">
            <a:extLst>
              <a:ext uri="{FF2B5EF4-FFF2-40B4-BE49-F238E27FC236}">
                <a16:creationId xmlns:a16="http://schemas.microsoft.com/office/drawing/2014/main" id="{6894F504-5F77-4CCF-8F3A-88A212A3A6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98800" y="6148800"/>
            <a:ext cx="1620000" cy="583200"/>
          </a:xfrm>
          <a:prstGeom prst="rect">
            <a:avLst/>
          </a:prstGeom>
        </p:spPr>
      </p:pic>
      <p:pic>
        <p:nvPicPr>
          <p:cNvPr id="3" name="Logo">
            <a:extLst>
              <a:ext uri="{FF2B5EF4-FFF2-40B4-BE49-F238E27FC236}">
                <a16:creationId xmlns:a16="http://schemas.microsoft.com/office/drawing/2014/main" id="{E2480896-5F2A-65AF-8345-35163E91A99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774800" y="6418800"/>
            <a:ext cx="1058400" cy="230400"/>
          </a:xfrm>
          <a:prstGeom prst="rect">
            <a:avLst/>
          </a:prstGeom>
        </p:spPr>
      </p:pic>
      <p:pic>
        <p:nvPicPr>
          <p:cNvPr id="4" name="Picture 3">
            <a:extLst>
              <a:ext uri="{FF2B5EF4-FFF2-40B4-BE49-F238E27FC236}">
                <a16:creationId xmlns:a16="http://schemas.microsoft.com/office/drawing/2014/main" id="{084A5E2E-20CF-4999-FC5A-786DAA5729D3}"/>
              </a:ext>
            </a:extLst>
          </p:cNvPr>
          <p:cNvPicPr>
            <a:picLocks noChangeAspect="1"/>
          </p:cNvPicPr>
          <p:nvPr userDrawn="1"/>
        </p:nvPicPr>
        <p:blipFill>
          <a:blip r:embed="rId5"/>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2614756225"/>
      </p:ext>
    </p:extLst>
  </p:cSld>
  <p:clrMapOvr>
    <a:masterClrMapping/>
  </p:clrMapOvr>
  <p:extLst>
    <p:ext uri="{DCECCB84-F9BA-43D5-87BE-67443E8EF086}">
      <p15:sldGuideLst xmlns:p15="http://schemas.microsoft.com/office/powerpoint/2012/main">
        <p15:guide id="1" pos="332">
          <p15:clr>
            <a:srgbClr val="FBAE40"/>
          </p15:clr>
        </p15:guide>
        <p15:guide id="2" orient="horz" pos="2315">
          <p15:clr>
            <a:srgbClr val="FBAE40"/>
          </p15:clr>
        </p15:guide>
        <p15:guide id="3" orient="horz" pos="3748">
          <p15:clr>
            <a:srgbClr val="FBAE40"/>
          </p15:clr>
        </p15:guide>
        <p15:guide id="4" orient="horz" pos="3445">
          <p15:clr>
            <a:srgbClr val="FBAE40"/>
          </p15:clr>
        </p15:guide>
        <p15:guide id="5" pos="562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content wide column ">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13" name="Textfeld 44">
            <a:extLst>
              <a:ext uri="{FF2B5EF4-FFF2-40B4-BE49-F238E27FC236}">
                <a16:creationId xmlns:a16="http://schemas.microsoft.com/office/drawing/2014/main" id="{3D4FB102-C008-43DA-A720-9216F02F575E}"/>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17" name="Textfeld 48">
            <a:extLst>
              <a:ext uri="{FF2B5EF4-FFF2-40B4-BE49-F238E27FC236}">
                <a16:creationId xmlns:a16="http://schemas.microsoft.com/office/drawing/2014/main" id="{11EB2090-DF15-47C0-984D-CD8A97989CCA}"/>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p>
            <a:pPr>
              <a:defRPr/>
            </a:pPr>
            <a:fld id="{74C6FC79-BA71-9943-B346-676DE4BBF805}" type="slidenum">
              <a:rPr lang="en-US" smtClean="0"/>
              <a:pPr>
                <a:defRPr/>
              </a:pPr>
              <a:t>‹#›</a:t>
            </a:fld>
            <a:endParaRPr lang="en-US" b="0" dirty="0"/>
          </a:p>
        </p:txBody>
      </p:sp>
      <p:grpSp>
        <p:nvGrpSpPr>
          <p:cNvPr id="4" name="Gruppieren 41">
            <a:extLst>
              <a:ext uri="{FF2B5EF4-FFF2-40B4-BE49-F238E27FC236}">
                <a16:creationId xmlns:a16="http://schemas.microsoft.com/office/drawing/2014/main" id="{5F3E7878-C378-9996-C0BF-E6C8007A3CD9}"/>
              </a:ext>
            </a:extLst>
          </p:cNvPr>
          <p:cNvGrpSpPr/>
          <p:nvPr userDrawn="1"/>
        </p:nvGrpSpPr>
        <p:grpSpPr>
          <a:xfrm>
            <a:off x="-584450" y="526457"/>
            <a:ext cx="204332" cy="532624"/>
            <a:chOff x="12883230" y="3752058"/>
            <a:chExt cx="166020" cy="629938"/>
          </a:xfrm>
        </p:grpSpPr>
        <p:cxnSp>
          <p:nvCxnSpPr>
            <p:cNvPr id="5" name="Gerade Verbindung 42">
              <a:extLst>
                <a:ext uri="{FF2B5EF4-FFF2-40B4-BE49-F238E27FC236}">
                  <a16:creationId xmlns:a16="http://schemas.microsoft.com/office/drawing/2014/main" id="{9AB51CED-EF58-777C-A5E8-AD884B95697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Gerade Verbindung 43">
              <a:extLst>
                <a:ext uri="{FF2B5EF4-FFF2-40B4-BE49-F238E27FC236}">
                  <a16:creationId xmlns:a16="http://schemas.microsoft.com/office/drawing/2014/main" id="{B5270120-8A6D-5512-987D-8E6956A2B31D}"/>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2" name="Gruppieren 45">
            <a:extLst>
              <a:ext uri="{FF2B5EF4-FFF2-40B4-BE49-F238E27FC236}">
                <a16:creationId xmlns:a16="http://schemas.microsoft.com/office/drawing/2014/main" id="{AF0BDAC1-3D1D-3E76-F42A-7485F553A675}"/>
              </a:ext>
            </a:extLst>
          </p:cNvPr>
          <p:cNvGrpSpPr/>
          <p:nvPr userDrawn="1"/>
        </p:nvGrpSpPr>
        <p:grpSpPr>
          <a:xfrm>
            <a:off x="-584450" y="1742984"/>
            <a:ext cx="204332" cy="532624"/>
            <a:chOff x="12883230" y="3752058"/>
            <a:chExt cx="166020" cy="629938"/>
          </a:xfrm>
        </p:grpSpPr>
        <p:cxnSp>
          <p:nvCxnSpPr>
            <p:cNvPr id="23" name="Gerade Verbindung 46">
              <a:extLst>
                <a:ext uri="{FF2B5EF4-FFF2-40B4-BE49-F238E27FC236}">
                  <a16:creationId xmlns:a16="http://schemas.microsoft.com/office/drawing/2014/main" id="{74BA24AF-792B-DD3A-564D-325189FB8FB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7">
              <a:extLst>
                <a:ext uri="{FF2B5EF4-FFF2-40B4-BE49-F238E27FC236}">
                  <a16:creationId xmlns:a16="http://schemas.microsoft.com/office/drawing/2014/main" id="{86F08550-CBA6-D1BD-B67D-5C04E61CEBC2}"/>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48276182"/>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7451">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Chapter Divider with pattern">
    <p:spTree>
      <p:nvGrpSpPr>
        <p:cNvPr id="1" name=""/>
        <p:cNvGrpSpPr/>
        <p:nvPr/>
      </p:nvGrpSpPr>
      <p:grpSpPr>
        <a:xfrm>
          <a:off x="0" y="0"/>
          <a:ext cx="0" cy="0"/>
          <a:chOff x="0" y="0"/>
          <a:chExt cx="0" cy="0"/>
        </a:xfrm>
      </p:grpSpPr>
      <p:pic>
        <p:nvPicPr>
          <p:cNvPr id="11" name="Pattern">
            <a:extLst>
              <a:ext uri="{FF2B5EF4-FFF2-40B4-BE49-F238E27FC236}">
                <a16:creationId xmlns:a16="http://schemas.microsoft.com/office/drawing/2014/main" id="{16F2239D-2263-DB43-8C3C-AC94C8CE553D}"/>
              </a:ext>
            </a:extLst>
          </p:cNvPr>
          <p:cNvPicPr>
            <a:picLocks noChangeAspect="1"/>
          </p:cNvPicPr>
          <p:nvPr userDrawn="1"/>
        </p:nvPicPr>
        <p:blipFill rotWithShape="1">
          <a:blip r:embed="rId2">
            <a:alphaModFix amt="90000"/>
          </a:blip>
          <a:srcRect l="47721" t="29303" r="19252" b="48127"/>
          <a:stretch/>
        </p:blipFill>
        <p:spPr>
          <a:xfrm rot="10800000">
            <a:off x="-1" y="1533528"/>
            <a:ext cx="9085385" cy="4703763"/>
          </a:xfrm>
          <a:prstGeom prst="rect">
            <a:avLst/>
          </a:prstGeom>
        </p:spPr>
      </p:pic>
      <p:sp>
        <p:nvSpPr>
          <p:cNvPr id="8" name="RectangleOnChapterSlide">
            <a:extLst>
              <a:ext uri="{FF2B5EF4-FFF2-40B4-BE49-F238E27FC236}">
                <a16:creationId xmlns:a16="http://schemas.microsoft.com/office/drawing/2014/main" id="{7D2501DB-0DC4-0848-9704-86CC2C856865}"/>
              </a:ext>
            </a:extLst>
          </p:cNvPr>
          <p:cNvSpPr/>
          <p:nvPr userDrawn="1"/>
        </p:nvSpPr>
        <p:spPr>
          <a:xfrm>
            <a:off x="0" y="760934"/>
            <a:ext cx="10748963" cy="22489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noFill/>
              <a:effectLst/>
              <a:uLnTx/>
              <a:uFillTx/>
              <a:latin typeface="Arial" panose="020B0604020202020204"/>
              <a:ea typeface="+mn-ea"/>
              <a:cs typeface="+mn-cs"/>
            </a:endParaRPr>
          </a:p>
        </p:txBody>
      </p:sp>
      <p:sp>
        <p:nvSpPr>
          <p:cNvPr id="10" name="Chapter_title">
            <a:extLst>
              <a:ext uri="{FF2B5EF4-FFF2-40B4-BE49-F238E27FC236}">
                <a16:creationId xmlns:a16="http://schemas.microsoft.com/office/drawing/2014/main" id="{78467C5D-8078-9042-A861-6059E1F65BAC}"/>
              </a:ext>
            </a:extLst>
          </p:cNvPr>
          <p:cNvSpPr>
            <a:spLocks noGrp="1"/>
          </p:cNvSpPr>
          <p:nvPr>
            <p:ph type="ctrTitle" hasCustomPrompt="1"/>
          </p:nvPr>
        </p:nvSpPr>
        <p:spPr>
          <a:xfrm>
            <a:off x="522350" y="1425289"/>
            <a:ext cx="8549931" cy="942109"/>
          </a:xfrm>
          <a:prstGeom prst="rect">
            <a:avLst/>
          </a:prstGeom>
        </p:spPr>
        <p:txBody>
          <a:bodyPr anchor="ctr" anchorCtr="0"/>
          <a:lstStyle>
            <a:lvl1pPr algn="l">
              <a:defRPr sz="3600">
                <a:solidFill>
                  <a:schemeClr val="bg1"/>
                </a:solidFill>
              </a:defRPr>
            </a:lvl1pPr>
          </a:lstStyle>
          <a:p>
            <a:r>
              <a:rPr lang="en-US" noProof="1"/>
              <a:t>Add chapter</a:t>
            </a:r>
          </a:p>
        </p:txBody>
      </p:sp>
      <p:sp>
        <p:nvSpPr>
          <p:cNvPr id="13" name="TextPlaceholder 1">
            <a:extLst>
              <a:ext uri="{FF2B5EF4-FFF2-40B4-BE49-F238E27FC236}">
                <a16:creationId xmlns:a16="http://schemas.microsoft.com/office/drawing/2014/main" id="{EAC16BA9-4E2E-8D4B-859D-1C618D24BCA9}"/>
              </a:ext>
            </a:extLst>
          </p:cNvPr>
          <p:cNvSpPr>
            <a:spLocks noGrp="1"/>
          </p:cNvSpPr>
          <p:nvPr>
            <p:ph type="body" sz="quarter" idx="1" hasCustomPrompt="1"/>
          </p:nvPr>
        </p:nvSpPr>
        <p:spPr>
          <a:xfrm>
            <a:off x="9472925" y="1274400"/>
            <a:ext cx="969672" cy="1231200"/>
          </a:xfrm>
        </p:spPr>
        <p:txBody>
          <a:bodyPr tIns="0" rIns="0" bIns="72000" anchor="ctr" anchorCtr="0"/>
          <a:lstStyle>
            <a:lvl1pPr marL="0" indent="0" algn="l" defTabSz="685796" rtl="0" eaLnBrk="1" latinLnBrk="0" hangingPunct="1">
              <a:lnSpc>
                <a:spcPct val="120000"/>
              </a:lnSpc>
              <a:spcBef>
                <a:spcPts val="1000"/>
              </a:spcBef>
              <a:buFont typeface="Wingdings" pitchFamily="2" charset="2"/>
              <a:buNone/>
              <a:defRPr lang="de-DE" sz="6600" kern="1200" dirty="0">
                <a:ln>
                  <a:noFill/>
                </a:ln>
                <a:solidFill>
                  <a:schemeClr val="lt2"/>
                </a:solidFill>
                <a:latin typeface="+mn-lt"/>
                <a:ea typeface="+mn-ea"/>
                <a:cs typeface="+mn-cs"/>
              </a:defRPr>
            </a:lvl1pPr>
          </a:lstStyle>
          <a:p>
            <a:pPr lvl="0"/>
            <a:r>
              <a:rPr lang="en-US" noProof="1"/>
              <a:t>00</a:t>
            </a:r>
          </a:p>
        </p:txBody>
      </p:sp>
      <p:sp>
        <p:nvSpPr>
          <p:cNvPr id="7" name="Textfeld 19">
            <a:extLst>
              <a:ext uri="{FF2B5EF4-FFF2-40B4-BE49-F238E27FC236}">
                <a16:creationId xmlns:a16="http://schemas.microsoft.com/office/drawing/2014/main" id="{9408D528-79AE-4AE0-B853-7993E300BF83}"/>
              </a:ext>
            </a:extLst>
          </p:cNvPr>
          <p:cNvSpPr txBox="1"/>
          <p:nvPr userDrawn="1"/>
        </p:nvSpPr>
        <p:spPr>
          <a:xfrm>
            <a:off x="12869746" y="1896553"/>
            <a:ext cx="2338148" cy="215444"/>
          </a:xfrm>
          <a:prstGeom prst="rect">
            <a:avLst/>
          </a:prstGeom>
          <a:noFill/>
        </p:spPr>
        <p:txBody>
          <a:bodyPr wrap="square" rtlCol="0">
            <a:spAutoFit/>
          </a:bodyPr>
          <a:lstStyle/>
          <a:p>
            <a:pPr>
              <a:spcAft>
                <a:spcPts val="600"/>
              </a:spcAft>
            </a:pPr>
            <a:r>
              <a:rPr lang="en-US" sz="800">
                <a:solidFill>
                  <a:schemeClr val="accent2"/>
                </a:solidFill>
              </a:rPr>
              <a:t>By clicking on the text box, the displayed number can be adjusted according to the respective chapter.</a:t>
            </a:r>
            <a:endParaRPr lang="en-US" sz="800" dirty="0">
              <a:solidFill>
                <a:schemeClr val="accent2"/>
              </a:solidFill>
            </a:endParaRPr>
          </a:p>
        </p:txBody>
      </p:sp>
      <p:grpSp>
        <p:nvGrpSpPr>
          <p:cNvPr id="9" name="Gruppieren 20">
            <a:extLst>
              <a:ext uri="{FF2B5EF4-FFF2-40B4-BE49-F238E27FC236}">
                <a16:creationId xmlns:a16="http://schemas.microsoft.com/office/drawing/2014/main" id="{3FADC78F-3B89-4CE4-9FA8-6129F5462BC9}"/>
              </a:ext>
            </a:extLst>
          </p:cNvPr>
          <p:cNvGrpSpPr/>
          <p:nvPr userDrawn="1"/>
        </p:nvGrpSpPr>
        <p:grpSpPr>
          <a:xfrm rot="10800000">
            <a:off x="12556547" y="1850115"/>
            <a:ext cx="204332" cy="532624"/>
            <a:chOff x="12883230" y="3752058"/>
            <a:chExt cx="166020" cy="629938"/>
          </a:xfrm>
        </p:grpSpPr>
        <p:cxnSp>
          <p:nvCxnSpPr>
            <p:cNvPr id="12" name="Gerade Verbindung 21">
              <a:extLst>
                <a:ext uri="{FF2B5EF4-FFF2-40B4-BE49-F238E27FC236}">
                  <a16:creationId xmlns:a16="http://schemas.microsoft.com/office/drawing/2014/main" id="{CB6B8BA6-F8C6-47EE-857F-1906D468620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22">
              <a:extLst>
                <a:ext uri="{FF2B5EF4-FFF2-40B4-BE49-F238E27FC236}">
                  <a16:creationId xmlns:a16="http://schemas.microsoft.com/office/drawing/2014/main" id="{8D29B9A3-3014-480A-A2BA-113D6E77945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F793FC9-B22B-42FE-B94F-A6D0947CA1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5" name="Gruppieren 33">
            <a:extLst>
              <a:ext uri="{FF2B5EF4-FFF2-40B4-BE49-F238E27FC236}">
                <a16:creationId xmlns:a16="http://schemas.microsoft.com/office/drawing/2014/main" id="{222B93D6-A83D-4477-8058-EF57D1FA1215}"/>
              </a:ext>
            </a:extLst>
          </p:cNvPr>
          <p:cNvGrpSpPr/>
          <p:nvPr userDrawn="1"/>
        </p:nvGrpSpPr>
        <p:grpSpPr>
          <a:xfrm>
            <a:off x="-572229" y="6237312"/>
            <a:ext cx="204332" cy="532624"/>
            <a:chOff x="12883230" y="3752058"/>
            <a:chExt cx="166020" cy="629938"/>
          </a:xfrm>
        </p:grpSpPr>
        <p:cxnSp>
          <p:nvCxnSpPr>
            <p:cNvPr id="16" name="Gerade Verbindung 34">
              <a:extLst>
                <a:ext uri="{FF2B5EF4-FFF2-40B4-BE49-F238E27FC236}">
                  <a16:creationId xmlns:a16="http://schemas.microsoft.com/office/drawing/2014/main" id="{DE163FAF-299A-4E3B-86AE-F06B672B805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7" name="Gerade Verbindung 35">
              <a:extLst>
                <a:ext uri="{FF2B5EF4-FFF2-40B4-BE49-F238E27FC236}">
                  <a16:creationId xmlns:a16="http://schemas.microsoft.com/office/drawing/2014/main" id="{D06D0D52-E6B4-425A-854D-C5B9B3CD0AE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8" name="Textfeld 36">
            <a:extLst>
              <a:ext uri="{FF2B5EF4-FFF2-40B4-BE49-F238E27FC236}">
                <a16:creationId xmlns:a16="http://schemas.microsoft.com/office/drawing/2014/main" id="{856E7E06-A74E-4F5F-AB9D-3E6D02CAB1B5}"/>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947704225"/>
      </p:ext>
    </p:extLst>
  </p:cSld>
  <p:clrMapOvr>
    <a:masterClrMapping/>
  </p:clrMapOvr>
  <p:extLst>
    <p:ext uri="{DCECCB84-F9BA-43D5-87BE-67443E8EF086}">
      <p15:sldGuideLst xmlns:p15="http://schemas.microsoft.com/office/powerpoint/2012/main">
        <p15:guide id="1" pos="5719">
          <p15:clr>
            <a:srgbClr val="FBAE40"/>
          </p15:clr>
        </p15:guide>
        <p15:guide id="2" orient="horz" pos="894">
          <p15:clr>
            <a:srgbClr val="FBAE40"/>
          </p15:clr>
        </p15:guide>
        <p15:guide id="3" pos="327">
          <p15:clr>
            <a:srgbClr val="FBAE40"/>
          </p15:clr>
        </p15:guide>
        <p15:guide id="5" pos="5967">
          <p15:clr>
            <a:srgbClr val="FBAE40"/>
          </p15:clr>
        </p15:guide>
        <p15:guide id="6" orient="horz" pos="1502">
          <p15:clr>
            <a:srgbClr val="FBAE40"/>
          </p15:clr>
        </p15:guide>
        <p15:guide id="7" orient="horz" pos="3939">
          <p15:clr>
            <a:srgbClr val="FBAE40"/>
          </p15:clr>
        </p15:guide>
        <p15:guide id="8" orient="horz" pos="797">
          <p15:clr>
            <a:srgbClr val="FBAE40"/>
          </p15:clr>
        </p15:guide>
        <p15:guide id="9" pos="658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Simple content wide column">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7" name="Gruppieren 41">
            <a:extLst>
              <a:ext uri="{FF2B5EF4-FFF2-40B4-BE49-F238E27FC236}">
                <a16:creationId xmlns:a16="http://schemas.microsoft.com/office/drawing/2014/main" id="{7A6BF248-3E80-4861-B037-5A3373A6BB45}"/>
              </a:ext>
            </a:extLst>
          </p:cNvPr>
          <p:cNvGrpSpPr/>
          <p:nvPr userDrawn="1"/>
        </p:nvGrpSpPr>
        <p:grpSpPr>
          <a:xfrm>
            <a:off x="-584450" y="526457"/>
            <a:ext cx="204332" cy="532624"/>
            <a:chOff x="12883230" y="3752058"/>
            <a:chExt cx="166020" cy="629938"/>
          </a:xfrm>
        </p:grpSpPr>
        <p:cxnSp>
          <p:nvCxnSpPr>
            <p:cNvPr id="11" name="Gerade Verbindung 42">
              <a:extLst>
                <a:ext uri="{FF2B5EF4-FFF2-40B4-BE49-F238E27FC236}">
                  <a16:creationId xmlns:a16="http://schemas.microsoft.com/office/drawing/2014/main" id="{28B21CE8-515A-4D41-B2F6-D629ED8B98F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 Verbindung 43">
              <a:extLst>
                <a:ext uri="{FF2B5EF4-FFF2-40B4-BE49-F238E27FC236}">
                  <a16:creationId xmlns:a16="http://schemas.microsoft.com/office/drawing/2014/main" id="{555EAB9B-C5B7-4C63-BFF9-B48216D928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3" name="Textfeld 44">
            <a:extLst>
              <a:ext uri="{FF2B5EF4-FFF2-40B4-BE49-F238E27FC236}">
                <a16:creationId xmlns:a16="http://schemas.microsoft.com/office/drawing/2014/main" id="{3D4FB102-C008-43DA-A720-9216F02F575E}"/>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grpSp>
        <p:nvGrpSpPr>
          <p:cNvPr id="14" name="Gruppieren 45">
            <a:extLst>
              <a:ext uri="{FF2B5EF4-FFF2-40B4-BE49-F238E27FC236}">
                <a16:creationId xmlns:a16="http://schemas.microsoft.com/office/drawing/2014/main" id="{BBD1BD19-9E41-4632-A018-65633C4D7A7A}"/>
              </a:ext>
            </a:extLst>
          </p:cNvPr>
          <p:cNvGrpSpPr/>
          <p:nvPr userDrawn="1"/>
        </p:nvGrpSpPr>
        <p:grpSpPr>
          <a:xfrm>
            <a:off x="-584450" y="1742984"/>
            <a:ext cx="204332" cy="532624"/>
            <a:chOff x="12883230" y="3752058"/>
            <a:chExt cx="166020" cy="629938"/>
          </a:xfrm>
        </p:grpSpPr>
        <p:cxnSp>
          <p:nvCxnSpPr>
            <p:cNvPr id="15" name="Gerade Verbindung 46">
              <a:extLst>
                <a:ext uri="{FF2B5EF4-FFF2-40B4-BE49-F238E27FC236}">
                  <a16:creationId xmlns:a16="http://schemas.microsoft.com/office/drawing/2014/main" id="{48D2BC99-E4D0-446D-ACBD-144A520689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7">
              <a:extLst>
                <a:ext uri="{FF2B5EF4-FFF2-40B4-BE49-F238E27FC236}">
                  <a16:creationId xmlns:a16="http://schemas.microsoft.com/office/drawing/2014/main" id="{9272E05A-6350-4B46-B646-239FCDB1C01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8">
            <a:extLst>
              <a:ext uri="{FF2B5EF4-FFF2-40B4-BE49-F238E27FC236}">
                <a16:creationId xmlns:a16="http://schemas.microsoft.com/office/drawing/2014/main" id="{11EB2090-DF15-47C0-984D-CD8A97989CC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p>
            <a:pPr>
              <a:defRPr/>
            </a:pPr>
            <a:fld id="{74C6FC79-BA71-9943-B346-676DE4BBF805}" type="slidenum">
              <a:rPr lang="en-GB" smtClean="0"/>
              <a:pPr>
                <a:defRPr/>
              </a:pPr>
              <a:t>‹#›</a:t>
            </a:fld>
            <a:endParaRPr lang="en-GB" b="0" dirty="0"/>
          </a:p>
        </p:txBody>
      </p:sp>
      <p:grpSp>
        <p:nvGrpSpPr>
          <p:cNvPr id="18" name="Gruppieren 33">
            <a:extLst>
              <a:ext uri="{FF2B5EF4-FFF2-40B4-BE49-F238E27FC236}">
                <a16:creationId xmlns:a16="http://schemas.microsoft.com/office/drawing/2014/main" id="{F0DFE759-C0FF-4DC0-8661-1A2E13E18003}"/>
              </a:ext>
            </a:extLst>
          </p:cNvPr>
          <p:cNvGrpSpPr/>
          <p:nvPr userDrawn="1"/>
        </p:nvGrpSpPr>
        <p:grpSpPr>
          <a:xfrm>
            <a:off x="-572229" y="6237312"/>
            <a:ext cx="204332" cy="532624"/>
            <a:chOff x="12883230" y="3752058"/>
            <a:chExt cx="166020" cy="629938"/>
          </a:xfrm>
        </p:grpSpPr>
        <p:cxnSp>
          <p:nvCxnSpPr>
            <p:cNvPr id="19" name="Gerade Verbindung 34">
              <a:extLst>
                <a:ext uri="{FF2B5EF4-FFF2-40B4-BE49-F238E27FC236}">
                  <a16:creationId xmlns:a16="http://schemas.microsoft.com/office/drawing/2014/main" id="{9ACEB6E4-6AEE-4314-BAAE-227FE7C0368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0" name="Gerade Verbindung 35">
              <a:extLst>
                <a:ext uri="{FF2B5EF4-FFF2-40B4-BE49-F238E27FC236}">
                  <a16:creationId xmlns:a16="http://schemas.microsoft.com/office/drawing/2014/main" id="{00ABD3CD-03E6-458C-ABAD-2B93B7BC86A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1" name="Textfeld 36">
            <a:extLst>
              <a:ext uri="{FF2B5EF4-FFF2-40B4-BE49-F238E27FC236}">
                <a16:creationId xmlns:a16="http://schemas.microsoft.com/office/drawing/2014/main" id="{A57EDE86-61E0-4087-B478-006688A07E60}"/>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743001326"/>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6627">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Module with content area">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FA06F04A-53DB-9D4F-A803-46BAD874F815}"/>
              </a:ext>
            </a:extLst>
          </p:cNvPr>
          <p:cNvSpPr>
            <a:spLocks noGrp="1"/>
          </p:cNvSpPr>
          <p:nvPr>
            <p:ph sz="quarter" idx="5"/>
          </p:nvPr>
        </p:nvSpPr>
        <p:spPr>
          <a:xfrm>
            <a:off x="6167969" y="0"/>
            <a:ext cx="6024033" cy="6237288"/>
          </a:xfrm>
          <a:noFill/>
          <a:ln>
            <a:noFill/>
          </a:ln>
        </p:spPr>
        <p:txBody>
          <a:bodyPr/>
          <a:lstStyle>
            <a:lvl1pPr marL="0" indent="0">
              <a:buNone/>
              <a:defRPr sz="100">
                <a:solidFill>
                  <a:schemeClr val="accent3">
                    <a:lumMod val="40000"/>
                    <a:lumOff val="60000"/>
                  </a:schemeClr>
                </a:solidFill>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13" name="Inhaltsplatzhalter 2">
            <a:extLst>
              <a:ext uri="{FF2B5EF4-FFF2-40B4-BE49-F238E27FC236}">
                <a16:creationId xmlns:a16="http://schemas.microsoft.com/office/drawing/2014/main" id="{2A32BE7F-DE41-E64F-9021-EA855FF75780}"/>
              </a:ext>
            </a:extLst>
          </p:cNvPr>
          <p:cNvSpPr>
            <a:spLocks noGrp="1"/>
          </p:cNvSpPr>
          <p:nvPr>
            <p:ph idx="1" hasCustomPrompt="1"/>
          </p:nvPr>
        </p:nvSpPr>
        <p:spPr>
          <a:xfrm>
            <a:off x="378936" y="1674000"/>
            <a:ext cx="564510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2" name="Subtitle Placeholder 1">
            <a:extLst>
              <a:ext uri="{FF2B5EF4-FFF2-40B4-BE49-F238E27FC236}">
                <a16:creationId xmlns:a16="http://schemas.microsoft.com/office/drawing/2014/main" id="{D7539F45-A656-2245-8925-D653782F6C09}"/>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8" name="Title 1">
            <a:extLst>
              <a:ext uri="{FF2B5EF4-FFF2-40B4-BE49-F238E27FC236}">
                <a16:creationId xmlns:a16="http://schemas.microsoft.com/office/drawing/2014/main" id="{885A4504-78BE-334F-8BBF-E3DBF93CBEBB}"/>
              </a:ext>
            </a:extLst>
          </p:cNvPr>
          <p:cNvSpPr>
            <a:spLocks noGrp="1"/>
          </p:cNvSpPr>
          <p:nvPr>
            <p:ph type="title" hasCustomPrompt="1"/>
          </p:nvPr>
        </p:nvSpPr>
        <p:spPr>
          <a:xfrm>
            <a:off x="378512" y="432001"/>
            <a:ext cx="5645524" cy="840423"/>
          </a:xfrm>
        </p:spPr>
        <p:txBody>
          <a:bodyPr tIns="0"/>
          <a:lstStyle>
            <a:lvl1pPr>
              <a:defRPr/>
            </a:lvl1pPr>
          </a:lstStyle>
          <a:p>
            <a:r>
              <a:rPr lang="en-US" noProof="1"/>
              <a:t>Add title</a:t>
            </a:r>
          </a:p>
        </p:txBody>
      </p:sp>
      <p:sp>
        <p:nvSpPr>
          <p:cNvPr id="9" name="chapter_agenda">
            <a:extLst>
              <a:ext uri="{FF2B5EF4-FFF2-40B4-BE49-F238E27FC236}">
                <a16:creationId xmlns:a16="http://schemas.microsoft.com/office/drawing/2014/main" id="{6FA8BCAF-6726-7D40-801E-63887848CAA7}"/>
              </a:ext>
            </a:extLst>
          </p:cNvPr>
          <p:cNvSpPr>
            <a:spLocks noGrp="1"/>
          </p:cNvSpPr>
          <p:nvPr>
            <p:ph type="body" sz="quarter" idx="15" hasCustomPrompt="1"/>
          </p:nvPr>
        </p:nvSpPr>
        <p:spPr>
          <a:xfrm>
            <a:off x="378712" y="168935"/>
            <a:ext cx="5645323"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8" name="Gruppieren 36">
            <a:extLst>
              <a:ext uri="{FF2B5EF4-FFF2-40B4-BE49-F238E27FC236}">
                <a16:creationId xmlns:a16="http://schemas.microsoft.com/office/drawing/2014/main" id="{A64323D2-9938-4023-B3CF-36B2ABE594CD}"/>
              </a:ext>
            </a:extLst>
          </p:cNvPr>
          <p:cNvGrpSpPr/>
          <p:nvPr userDrawn="1"/>
        </p:nvGrpSpPr>
        <p:grpSpPr>
          <a:xfrm>
            <a:off x="-584450" y="526457"/>
            <a:ext cx="204332" cy="532624"/>
            <a:chOff x="12883230" y="3752058"/>
            <a:chExt cx="166020" cy="629938"/>
          </a:xfrm>
        </p:grpSpPr>
        <p:cxnSp>
          <p:nvCxnSpPr>
            <p:cNvPr id="10" name="Gerade Verbindung 37">
              <a:extLst>
                <a:ext uri="{FF2B5EF4-FFF2-40B4-BE49-F238E27FC236}">
                  <a16:creationId xmlns:a16="http://schemas.microsoft.com/office/drawing/2014/main" id="{351ECB08-B5C0-46B5-A8AB-DD3E7F87F3C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8">
              <a:extLst>
                <a:ext uri="{FF2B5EF4-FFF2-40B4-BE49-F238E27FC236}">
                  <a16:creationId xmlns:a16="http://schemas.microsoft.com/office/drawing/2014/main" id="{9D49BC03-7172-4636-8379-D58E433879B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14" name="Gruppieren 39">
            <a:extLst>
              <a:ext uri="{FF2B5EF4-FFF2-40B4-BE49-F238E27FC236}">
                <a16:creationId xmlns:a16="http://schemas.microsoft.com/office/drawing/2014/main" id="{C23BEEF4-6498-4B2A-B151-EE63521A2AAC}"/>
              </a:ext>
            </a:extLst>
          </p:cNvPr>
          <p:cNvGrpSpPr/>
          <p:nvPr userDrawn="1"/>
        </p:nvGrpSpPr>
        <p:grpSpPr>
          <a:xfrm>
            <a:off x="-584450" y="1742984"/>
            <a:ext cx="204332" cy="532624"/>
            <a:chOff x="12883230" y="3752058"/>
            <a:chExt cx="166020" cy="629938"/>
          </a:xfrm>
        </p:grpSpPr>
        <p:cxnSp>
          <p:nvCxnSpPr>
            <p:cNvPr id="15" name="Gerade Verbindung 40">
              <a:extLst>
                <a:ext uri="{FF2B5EF4-FFF2-40B4-BE49-F238E27FC236}">
                  <a16:creationId xmlns:a16="http://schemas.microsoft.com/office/drawing/2014/main" id="{154C990D-E888-4FD8-B900-DC6284557D0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6" name="Gerade Verbindung 41">
              <a:extLst>
                <a:ext uri="{FF2B5EF4-FFF2-40B4-BE49-F238E27FC236}">
                  <a16:creationId xmlns:a16="http://schemas.microsoft.com/office/drawing/2014/main" id="{59CA5EBC-ADC5-410E-9255-CA47F6325B6A}"/>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7" name="Textfeld 42">
            <a:extLst>
              <a:ext uri="{FF2B5EF4-FFF2-40B4-BE49-F238E27FC236}">
                <a16:creationId xmlns:a16="http://schemas.microsoft.com/office/drawing/2014/main" id="{A6BB78AB-8BEA-46D6-891B-70F586B0D06C}"/>
              </a:ext>
            </a:extLst>
          </p:cNvPr>
          <p:cNvSpPr txBox="1"/>
          <p:nvPr userDrawn="1"/>
        </p:nvSpPr>
        <p:spPr>
          <a:xfrm>
            <a:off x="-2886335" y="1846728"/>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19" name="Textfeld 43">
            <a:extLst>
              <a:ext uri="{FF2B5EF4-FFF2-40B4-BE49-F238E27FC236}">
                <a16:creationId xmlns:a16="http://schemas.microsoft.com/office/drawing/2014/main" id="{EA2485EF-60F3-4368-96F9-E14FEECDCF7A}"/>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0" name="Textfeld 44">
            <a:extLst>
              <a:ext uri="{FF2B5EF4-FFF2-40B4-BE49-F238E27FC236}">
                <a16:creationId xmlns:a16="http://schemas.microsoft.com/office/drawing/2014/main" id="{47132523-8A3F-43B1-966B-35889600E5B7}"/>
              </a:ext>
            </a:extLst>
          </p:cNvPr>
          <p:cNvSpPr txBox="1"/>
          <p:nvPr userDrawn="1"/>
        </p:nvSpPr>
        <p:spPr>
          <a:xfrm>
            <a:off x="12912218" y="3651393"/>
            <a:ext cx="211214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1" name="Gruppieren 45">
            <a:extLst>
              <a:ext uri="{FF2B5EF4-FFF2-40B4-BE49-F238E27FC236}">
                <a16:creationId xmlns:a16="http://schemas.microsoft.com/office/drawing/2014/main" id="{C22CD449-B978-4ADB-9A43-0DFD7B72828B}"/>
              </a:ext>
            </a:extLst>
          </p:cNvPr>
          <p:cNvGrpSpPr/>
          <p:nvPr userDrawn="1"/>
        </p:nvGrpSpPr>
        <p:grpSpPr>
          <a:xfrm rot="10800000">
            <a:off x="12561352" y="3499594"/>
            <a:ext cx="204332" cy="532624"/>
            <a:chOff x="12883230" y="3752058"/>
            <a:chExt cx="166020" cy="629938"/>
          </a:xfrm>
        </p:grpSpPr>
        <p:cxnSp>
          <p:nvCxnSpPr>
            <p:cNvPr id="22" name="Gerade Verbindung 46">
              <a:extLst>
                <a:ext uri="{FF2B5EF4-FFF2-40B4-BE49-F238E27FC236}">
                  <a16:creationId xmlns:a16="http://schemas.microsoft.com/office/drawing/2014/main" id="{C1702B3F-80AF-42FD-BEF1-7B866114A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3" name="Gerade Verbindung 47">
              <a:extLst>
                <a:ext uri="{FF2B5EF4-FFF2-40B4-BE49-F238E27FC236}">
                  <a16:creationId xmlns:a16="http://schemas.microsoft.com/office/drawing/2014/main" id="{023BA358-044B-448B-9B41-71CCDFB9F9A0}"/>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A200AD8B-0E86-401B-BAB0-1B7A6D52AD9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24" name="Gruppieren 33">
            <a:extLst>
              <a:ext uri="{FF2B5EF4-FFF2-40B4-BE49-F238E27FC236}">
                <a16:creationId xmlns:a16="http://schemas.microsoft.com/office/drawing/2014/main" id="{64AEB0C8-6869-4BD0-A74A-4AEE9D062A7E}"/>
              </a:ext>
            </a:extLst>
          </p:cNvPr>
          <p:cNvGrpSpPr/>
          <p:nvPr userDrawn="1"/>
        </p:nvGrpSpPr>
        <p:grpSpPr>
          <a:xfrm>
            <a:off x="-572229" y="6237312"/>
            <a:ext cx="204332" cy="532624"/>
            <a:chOff x="12883230" y="3752058"/>
            <a:chExt cx="166020" cy="629938"/>
          </a:xfrm>
        </p:grpSpPr>
        <p:cxnSp>
          <p:nvCxnSpPr>
            <p:cNvPr id="25" name="Gerade Verbindung 34">
              <a:extLst>
                <a:ext uri="{FF2B5EF4-FFF2-40B4-BE49-F238E27FC236}">
                  <a16:creationId xmlns:a16="http://schemas.microsoft.com/office/drawing/2014/main" id="{80718E9A-5C80-437B-A2F3-DBEFCEBCE650}"/>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Gerade Verbindung 35">
              <a:extLst>
                <a:ext uri="{FF2B5EF4-FFF2-40B4-BE49-F238E27FC236}">
                  <a16:creationId xmlns:a16="http://schemas.microsoft.com/office/drawing/2014/main" id="{395A7900-98B4-422A-A002-DECFFE9B7A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7" name="Textfeld 36">
            <a:extLst>
              <a:ext uri="{FF2B5EF4-FFF2-40B4-BE49-F238E27FC236}">
                <a16:creationId xmlns:a16="http://schemas.microsoft.com/office/drawing/2014/main" id="{3B20087D-36A9-4447-AD90-5E5F3B35EF0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793358574"/>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3799">
          <p15:clr>
            <a:srgbClr val="FBAE40"/>
          </p15:clr>
        </p15:guide>
        <p15:guide id="4" pos="3887">
          <p15:clr>
            <a:srgbClr val="FBAE40"/>
          </p15:clr>
        </p15:guide>
        <p15:guide id="5" orient="horz" pos="270">
          <p15:clr>
            <a:srgbClr val="FBAE40"/>
          </p15:clr>
        </p15:guide>
        <p15:guide id="6" orient="horz" pos="913">
          <p15:clr>
            <a:srgbClr val="FBAE40"/>
          </p15:clr>
        </p15:guide>
        <p15:guide id="7" orient="horz" pos="1053">
          <p15:clr>
            <a:srgbClr val="FBAE40"/>
          </p15:clr>
        </p15:guide>
        <p15:guide id="8" orient="horz" pos="393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Module with two columns and content areas">
    <p:spTree>
      <p:nvGrpSpPr>
        <p:cNvPr id="1" name=""/>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7FF01020-B0FC-A840-B380-EC5EBDEC1867}"/>
              </a:ext>
            </a:extLst>
          </p:cNvPr>
          <p:cNvSpPr>
            <a:spLocks noGrp="1"/>
          </p:cNvSpPr>
          <p:nvPr>
            <p:ph idx="5" hasCustomPrompt="1"/>
          </p:nvPr>
        </p:nvSpPr>
        <p:spPr>
          <a:xfrm>
            <a:off x="2" y="1538386"/>
            <a:ext cx="6024562"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3" name="Content Placeholder 2">
            <a:extLst>
              <a:ext uri="{FF2B5EF4-FFF2-40B4-BE49-F238E27FC236}">
                <a16:creationId xmlns:a16="http://schemas.microsoft.com/office/drawing/2014/main" id="{ED3ECA29-07C3-C847-BEDB-0E22F909A9F9}"/>
              </a:ext>
            </a:extLst>
          </p:cNvPr>
          <p:cNvSpPr>
            <a:spLocks noGrp="1"/>
          </p:cNvSpPr>
          <p:nvPr>
            <p:ph idx="6" hasCustomPrompt="1"/>
          </p:nvPr>
        </p:nvSpPr>
        <p:spPr>
          <a:xfrm>
            <a:off x="6168007" y="1538386"/>
            <a:ext cx="6023993" cy="2295361"/>
          </a:xfrm>
          <a:prstGeom prst="rect">
            <a:avLst/>
          </a:prstGeom>
        </p:spPr>
        <p:txBody>
          <a:bodyPr lIns="288000"/>
          <a:lstStyle>
            <a:lvl1pPr marL="0" indent="0">
              <a:lnSpc>
                <a:spcPct val="120000"/>
              </a:lnSpc>
              <a:buFont typeface="Wingdings" pitchFamily="2" charset="2"/>
              <a:buNone/>
              <a:defRPr sz="1400"/>
            </a:lvl1pPr>
            <a:lvl2pPr marL="338136" indent="-169068">
              <a:lnSpc>
                <a:spcPct val="120000"/>
              </a:lnSpc>
              <a:buFont typeface="Symbol" pitchFamily="2" charset="2"/>
              <a:buChar char="-"/>
              <a:tabLst/>
              <a:defRPr sz="1050"/>
            </a:lvl2pPr>
            <a:lvl3pPr marL="502441" indent="-164305">
              <a:lnSpc>
                <a:spcPct val="120000"/>
              </a:lnSpc>
              <a:buFont typeface="Symbol" pitchFamily="2" charset="2"/>
              <a:buChar char="-"/>
              <a:tabLst/>
              <a:defRPr sz="1050"/>
            </a:lvl3pPr>
            <a:lvl4pPr marL="671509" indent="-169068">
              <a:lnSpc>
                <a:spcPct val="120000"/>
              </a:lnSpc>
              <a:buFont typeface="Symbol" pitchFamily="2" charset="2"/>
              <a:buChar char="-"/>
              <a:tabLst/>
              <a:defRPr sz="1050"/>
            </a:lvl4pPr>
            <a:lvl5pPr marL="870342" indent="-198834">
              <a:lnSpc>
                <a:spcPct val="120000"/>
              </a:lnSpc>
              <a:buFont typeface="Symbol" pitchFamily="2" charset="2"/>
              <a:buChar char="-"/>
              <a:tabLst/>
              <a:defRPr sz="1050"/>
            </a:lvl5pPr>
          </a:lstStyle>
          <a:p>
            <a:pPr lvl="0"/>
            <a:r>
              <a:rPr lang="en-US" noProof="1"/>
              <a:t>Pictures, infographics or graphs may be placed into this box.</a:t>
            </a:r>
          </a:p>
        </p:txBody>
      </p:sp>
      <p:sp>
        <p:nvSpPr>
          <p:cNvPr id="17" name="Content Placeholder 3">
            <a:extLst>
              <a:ext uri="{FF2B5EF4-FFF2-40B4-BE49-F238E27FC236}">
                <a16:creationId xmlns:a16="http://schemas.microsoft.com/office/drawing/2014/main" id="{9A4928D5-3868-5148-B5E3-E13EC1FDB22A}"/>
              </a:ext>
            </a:extLst>
          </p:cNvPr>
          <p:cNvSpPr>
            <a:spLocks noGrp="1"/>
          </p:cNvSpPr>
          <p:nvPr>
            <p:ph idx="1" hasCustomPrompt="1"/>
          </p:nvPr>
        </p:nvSpPr>
        <p:spPr>
          <a:xfrm>
            <a:off x="378936" y="4338000"/>
            <a:ext cx="5645631"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22" name="Content Placeholder 4">
            <a:extLst>
              <a:ext uri="{FF2B5EF4-FFF2-40B4-BE49-F238E27FC236}">
                <a16:creationId xmlns:a16="http://schemas.microsoft.com/office/drawing/2014/main" id="{1EE420DF-8D50-824D-99AF-B938F12895C7}"/>
              </a:ext>
            </a:extLst>
          </p:cNvPr>
          <p:cNvSpPr>
            <a:spLocks noGrp="1"/>
          </p:cNvSpPr>
          <p:nvPr>
            <p:ph idx="2" hasCustomPrompt="1"/>
          </p:nvPr>
        </p:nvSpPr>
        <p:spPr>
          <a:xfrm>
            <a:off x="6170613" y="4338000"/>
            <a:ext cx="5649913" cy="1900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4" name="Subtitle Placeholder 1">
            <a:extLst>
              <a:ext uri="{FF2B5EF4-FFF2-40B4-BE49-F238E27FC236}">
                <a16:creationId xmlns:a16="http://schemas.microsoft.com/office/drawing/2014/main" id="{06319020-02A4-834F-A601-950563F1AC95}"/>
              </a:ext>
            </a:extLst>
          </p:cNvPr>
          <p:cNvSpPr>
            <a:spLocks noGrp="1"/>
          </p:cNvSpPr>
          <p:nvPr>
            <p:ph type="body" sz="quarter" idx="3" hasCustomPrompt="1"/>
          </p:nvPr>
        </p:nvSpPr>
        <p:spPr>
          <a:xfrm>
            <a:off x="378935" y="4122000"/>
            <a:ext cx="5645099"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2">
            <a:extLst>
              <a:ext uri="{FF2B5EF4-FFF2-40B4-BE49-F238E27FC236}">
                <a16:creationId xmlns:a16="http://schemas.microsoft.com/office/drawing/2014/main" id="{7B78E947-5847-3147-B327-94F5FB580751}"/>
              </a:ext>
            </a:extLst>
          </p:cNvPr>
          <p:cNvSpPr>
            <a:spLocks noGrp="1"/>
          </p:cNvSpPr>
          <p:nvPr>
            <p:ph type="body" sz="quarter" idx="4" hasCustomPrompt="1"/>
          </p:nvPr>
        </p:nvSpPr>
        <p:spPr>
          <a:xfrm>
            <a:off x="6168294" y="4122000"/>
            <a:ext cx="5644774" cy="212400"/>
          </a:xfrm>
          <a:prstGeom prst="rect">
            <a:avLst/>
          </a:prstGeom>
        </p:spPr>
        <p:txBody>
          <a:bodyPr lIns="0" tIns="36000" rIns="90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20" name="Title 1">
            <a:extLst>
              <a:ext uri="{FF2B5EF4-FFF2-40B4-BE49-F238E27FC236}">
                <a16:creationId xmlns:a16="http://schemas.microsoft.com/office/drawing/2014/main" id="{A48773CE-0583-0E4E-AD1A-85D601F08056}"/>
              </a:ext>
            </a:extLst>
          </p:cNvPr>
          <p:cNvSpPr>
            <a:spLocks noGrp="1"/>
          </p:cNvSpPr>
          <p:nvPr>
            <p:ph type="title" hasCustomPrompt="1"/>
          </p:nvPr>
        </p:nvSpPr>
        <p:spPr>
          <a:xfrm>
            <a:off x="378511" y="432001"/>
            <a:ext cx="10127321" cy="840423"/>
          </a:xfrm>
        </p:spPr>
        <p:txBody>
          <a:bodyPr tIns="0"/>
          <a:lstStyle>
            <a:lvl1pPr>
              <a:defRPr/>
            </a:lvl1pPr>
          </a:lstStyle>
          <a:p>
            <a:r>
              <a:rPr lang="en-US" noProof="1"/>
              <a:t>Add title</a:t>
            </a:r>
          </a:p>
        </p:txBody>
      </p:sp>
      <p:sp>
        <p:nvSpPr>
          <p:cNvPr id="16" name="chapter_agenda">
            <a:extLst>
              <a:ext uri="{FF2B5EF4-FFF2-40B4-BE49-F238E27FC236}">
                <a16:creationId xmlns:a16="http://schemas.microsoft.com/office/drawing/2014/main" id="{61E05B67-34B4-1547-A61F-0E222C3DA803}"/>
              </a:ext>
            </a:extLst>
          </p:cNvPr>
          <p:cNvSpPr>
            <a:spLocks noGrp="1"/>
          </p:cNvSpPr>
          <p:nvPr>
            <p:ph type="body" sz="quarter" idx="15" hasCustomPrompt="1"/>
          </p:nvPr>
        </p:nvSpPr>
        <p:spPr>
          <a:xfrm>
            <a:off x="378713" y="168935"/>
            <a:ext cx="10127082"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grpSp>
        <p:nvGrpSpPr>
          <p:cNvPr id="11" name="Gruppieren 39">
            <a:extLst>
              <a:ext uri="{FF2B5EF4-FFF2-40B4-BE49-F238E27FC236}">
                <a16:creationId xmlns:a16="http://schemas.microsoft.com/office/drawing/2014/main" id="{35643E19-C743-4C75-8ADA-25F7C06AF42C}"/>
              </a:ext>
            </a:extLst>
          </p:cNvPr>
          <p:cNvGrpSpPr/>
          <p:nvPr userDrawn="1"/>
        </p:nvGrpSpPr>
        <p:grpSpPr>
          <a:xfrm>
            <a:off x="-584450" y="526457"/>
            <a:ext cx="204332" cy="532624"/>
            <a:chOff x="12883230" y="3752058"/>
            <a:chExt cx="166020" cy="629938"/>
          </a:xfrm>
        </p:grpSpPr>
        <p:cxnSp>
          <p:nvCxnSpPr>
            <p:cNvPr id="18" name="Gerade Verbindung 40">
              <a:extLst>
                <a:ext uri="{FF2B5EF4-FFF2-40B4-BE49-F238E27FC236}">
                  <a16:creationId xmlns:a16="http://schemas.microsoft.com/office/drawing/2014/main" id="{6C0877E2-B22F-4E5A-9CC7-D679A528BEB3}"/>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Gerade Verbindung 41">
              <a:extLst>
                <a:ext uri="{FF2B5EF4-FFF2-40B4-BE49-F238E27FC236}">
                  <a16:creationId xmlns:a16="http://schemas.microsoft.com/office/drawing/2014/main" id="{FF8FF333-59EE-4FB8-A8D1-F31E0ED00C5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1" name="Gruppieren 42">
            <a:extLst>
              <a:ext uri="{FF2B5EF4-FFF2-40B4-BE49-F238E27FC236}">
                <a16:creationId xmlns:a16="http://schemas.microsoft.com/office/drawing/2014/main" id="{8C65BD0F-50FA-4747-9F62-AB3726E12D35}"/>
              </a:ext>
            </a:extLst>
          </p:cNvPr>
          <p:cNvGrpSpPr/>
          <p:nvPr userDrawn="1"/>
        </p:nvGrpSpPr>
        <p:grpSpPr>
          <a:xfrm>
            <a:off x="-584450" y="4514105"/>
            <a:ext cx="204332" cy="532624"/>
            <a:chOff x="12883230" y="3752058"/>
            <a:chExt cx="166020" cy="629938"/>
          </a:xfrm>
        </p:grpSpPr>
        <p:cxnSp>
          <p:nvCxnSpPr>
            <p:cNvPr id="23" name="Gerade Verbindung 43">
              <a:extLst>
                <a:ext uri="{FF2B5EF4-FFF2-40B4-BE49-F238E27FC236}">
                  <a16:creationId xmlns:a16="http://schemas.microsoft.com/office/drawing/2014/main" id="{94F28B83-4D9B-40E5-83D4-A8ADC32E90D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4" name="Gerade Verbindung 44">
              <a:extLst>
                <a:ext uri="{FF2B5EF4-FFF2-40B4-BE49-F238E27FC236}">
                  <a16:creationId xmlns:a16="http://schemas.microsoft.com/office/drawing/2014/main" id="{97A9A9D7-E8C6-488C-B732-7DD97AFCED6D}"/>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5" name="Textfeld 45">
            <a:extLst>
              <a:ext uri="{FF2B5EF4-FFF2-40B4-BE49-F238E27FC236}">
                <a16:creationId xmlns:a16="http://schemas.microsoft.com/office/drawing/2014/main" id="{FA45CB37-1504-478D-B02E-55FDDBB5E779}"/>
              </a:ext>
            </a:extLst>
          </p:cNvPr>
          <p:cNvSpPr txBox="1"/>
          <p:nvPr userDrawn="1"/>
        </p:nvSpPr>
        <p:spPr>
          <a:xfrm>
            <a:off x="-2886335" y="4617849"/>
            <a:ext cx="2174401" cy="215444"/>
          </a:xfrm>
          <a:prstGeom prst="rect">
            <a:avLst/>
          </a:prstGeom>
          <a:noFill/>
        </p:spPr>
        <p:txBody>
          <a:bodyPr wrap="square" rtlCol="0">
            <a:sp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26" name="Textfeld 46">
            <a:extLst>
              <a:ext uri="{FF2B5EF4-FFF2-40B4-BE49-F238E27FC236}">
                <a16:creationId xmlns:a16="http://schemas.microsoft.com/office/drawing/2014/main" id="{2316C17E-B8FC-44D9-9008-467BB5D8DD90}"/>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sp>
        <p:nvSpPr>
          <p:cNvPr id="27" name="Textfeld 47">
            <a:extLst>
              <a:ext uri="{FF2B5EF4-FFF2-40B4-BE49-F238E27FC236}">
                <a16:creationId xmlns:a16="http://schemas.microsoft.com/office/drawing/2014/main" id="{F03D088E-BB52-4835-B1AF-217DECB39685}"/>
              </a:ext>
            </a:extLst>
          </p:cNvPr>
          <p:cNvSpPr txBox="1"/>
          <p:nvPr userDrawn="1"/>
        </p:nvSpPr>
        <p:spPr>
          <a:xfrm>
            <a:off x="12912218" y="2671346"/>
            <a:ext cx="211214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28" name="Gruppieren 48">
            <a:extLst>
              <a:ext uri="{FF2B5EF4-FFF2-40B4-BE49-F238E27FC236}">
                <a16:creationId xmlns:a16="http://schemas.microsoft.com/office/drawing/2014/main" id="{E0698443-9130-41C2-B8A6-1ADD33AF197B}"/>
              </a:ext>
            </a:extLst>
          </p:cNvPr>
          <p:cNvGrpSpPr/>
          <p:nvPr userDrawn="1"/>
        </p:nvGrpSpPr>
        <p:grpSpPr>
          <a:xfrm rot="10800000">
            <a:off x="12561352" y="2519547"/>
            <a:ext cx="204332" cy="532624"/>
            <a:chOff x="12883230" y="3752058"/>
            <a:chExt cx="166020" cy="629938"/>
          </a:xfrm>
        </p:grpSpPr>
        <p:cxnSp>
          <p:nvCxnSpPr>
            <p:cNvPr id="29" name="Gerade Verbindung 49">
              <a:extLst>
                <a:ext uri="{FF2B5EF4-FFF2-40B4-BE49-F238E27FC236}">
                  <a16:creationId xmlns:a16="http://schemas.microsoft.com/office/drawing/2014/main" id="{A2492A47-B3F0-47AA-9BAB-2C8B046DB2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50">
              <a:extLst>
                <a:ext uri="{FF2B5EF4-FFF2-40B4-BE49-F238E27FC236}">
                  <a16:creationId xmlns:a16="http://schemas.microsoft.com/office/drawing/2014/main" id="{37A18461-D580-4483-9399-76B28E42A5D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DE818078-C533-486C-8ABB-50E213B85A58}"/>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31" name="Gruppieren 33">
            <a:extLst>
              <a:ext uri="{FF2B5EF4-FFF2-40B4-BE49-F238E27FC236}">
                <a16:creationId xmlns:a16="http://schemas.microsoft.com/office/drawing/2014/main" id="{497BD1DE-D08B-4D6A-BE83-06E524687127}"/>
              </a:ext>
            </a:extLst>
          </p:cNvPr>
          <p:cNvGrpSpPr/>
          <p:nvPr userDrawn="1"/>
        </p:nvGrpSpPr>
        <p:grpSpPr>
          <a:xfrm>
            <a:off x="-572229" y="6237312"/>
            <a:ext cx="204332" cy="532624"/>
            <a:chOff x="12883230" y="3752058"/>
            <a:chExt cx="166020" cy="629938"/>
          </a:xfrm>
        </p:grpSpPr>
        <p:cxnSp>
          <p:nvCxnSpPr>
            <p:cNvPr id="32" name="Gerade Verbindung 34">
              <a:extLst>
                <a:ext uri="{FF2B5EF4-FFF2-40B4-BE49-F238E27FC236}">
                  <a16:creationId xmlns:a16="http://schemas.microsoft.com/office/drawing/2014/main" id="{563C9EB6-E98D-4A0A-A767-5E9EC98A978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3" name="Gerade Verbindung 35">
              <a:extLst>
                <a:ext uri="{FF2B5EF4-FFF2-40B4-BE49-F238E27FC236}">
                  <a16:creationId xmlns:a16="http://schemas.microsoft.com/office/drawing/2014/main" id="{5C1A9FEB-2E49-44AB-ABF5-CC64A125A83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36">
            <a:extLst>
              <a:ext uri="{FF2B5EF4-FFF2-40B4-BE49-F238E27FC236}">
                <a16:creationId xmlns:a16="http://schemas.microsoft.com/office/drawing/2014/main" id="{4C07C04E-DE92-49B1-A48A-5FF43EE1FA17}"/>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1427539931"/>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6622">
          <p15:clr>
            <a:srgbClr val="FBAE40"/>
          </p15:clr>
        </p15:guide>
        <p15:guide id="4" pos="3887">
          <p15:clr>
            <a:srgbClr val="FBAE40"/>
          </p15:clr>
        </p15:guide>
        <p15:guide id="5" pos="3799">
          <p15:clr>
            <a:srgbClr val="FBAE40"/>
          </p15:clr>
        </p15:guide>
        <p15:guide id="6" pos="7447">
          <p15:clr>
            <a:srgbClr val="FBAE40"/>
          </p15:clr>
        </p15:guide>
        <p15:guide id="7" orient="horz" pos="270">
          <p15:clr>
            <a:srgbClr val="FBAE40"/>
          </p15:clr>
        </p15:guide>
        <p15:guide id="8" orient="horz" pos="966">
          <p15:clr>
            <a:srgbClr val="FBAE40"/>
          </p15:clr>
        </p15:guide>
        <p15:guide id="9" orient="horz" pos="2418">
          <p15:clr>
            <a:srgbClr val="FBAE40"/>
          </p15:clr>
        </p15:guide>
        <p15:guide id="10" orient="horz" pos="2595">
          <p15:clr>
            <a:srgbClr val="FBAE40"/>
          </p15:clr>
        </p15:guide>
        <p15:guide id="11" orient="horz" pos="2729">
          <p15:clr>
            <a:srgbClr val="FBAE40"/>
          </p15:clr>
        </p15:guide>
        <p15:guide id="12" orient="horz" pos="3939">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Module with big content area">
    <p:spTree>
      <p:nvGrpSpPr>
        <p:cNvPr id="1" name=""/>
        <p:cNvGrpSpPr/>
        <p:nvPr/>
      </p:nvGrpSpPr>
      <p:grpSpPr>
        <a:xfrm>
          <a:off x="0" y="0"/>
          <a:ext cx="0" cy="0"/>
          <a:chOff x="0" y="0"/>
          <a:chExt cx="0" cy="0"/>
        </a:xfrm>
      </p:grpSpPr>
      <p:sp>
        <p:nvSpPr>
          <p:cNvPr id="6" name="Content Placeholder 1">
            <a:extLst>
              <a:ext uri="{FF2B5EF4-FFF2-40B4-BE49-F238E27FC236}">
                <a16:creationId xmlns:a16="http://schemas.microsoft.com/office/drawing/2014/main" id="{FA06F04A-53DB-9D4F-A803-46BAD874F815}"/>
              </a:ext>
            </a:extLst>
          </p:cNvPr>
          <p:cNvSpPr>
            <a:spLocks noGrp="1"/>
          </p:cNvSpPr>
          <p:nvPr>
            <p:ph sz="quarter" idx="5"/>
          </p:nvPr>
        </p:nvSpPr>
        <p:spPr>
          <a:xfrm>
            <a:off x="0" y="1533525"/>
            <a:ext cx="12192000" cy="4703763"/>
          </a:xfrm>
          <a:noFill/>
          <a:ln>
            <a:noFill/>
          </a:ln>
        </p:spPr>
        <p:txBody>
          <a:bodyPr lIns="0" tIns="144000" rIns="91440" bIns="45720"/>
          <a:lstStyle>
            <a:lvl1pPr marL="0" indent="0">
              <a:lnSpc>
                <a:spcPct val="120000"/>
              </a:lnSpc>
              <a:buNone/>
              <a:defRPr sz="100" spc="0">
                <a:solidFill>
                  <a:schemeClr val="accent3">
                    <a:lumMod val="40000"/>
                    <a:lumOff val="60000"/>
                  </a:schemeClr>
                </a:solidFill>
                <a:latin typeface="Arial" panose="020B0604020202020204" pitchFamily="34" charset="0"/>
              </a:defRPr>
            </a:lvl1pPr>
            <a:lvl2pPr marL="166687" indent="0">
              <a:buNone/>
              <a:defRPr sz="100">
                <a:solidFill>
                  <a:schemeClr val="accent3">
                    <a:lumMod val="40000"/>
                    <a:lumOff val="60000"/>
                  </a:schemeClr>
                </a:solidFill>
              </a:defRPr>
            </a:lvl2pPr>
            <a:lvl3pPr marL="333373" indent="0">
              <a:buNone/>
              <a:defRPr sz="100">
                <a:solidFill>
                  <a:schemeClr val="accent3">
                    <a:lumMod val="40000"/>
                    <a:lumOff val="60000"/>
                  </a:schemeClr>
                </a:solidFill>
              </a:defRPr>
            </a:lvl3pPr>
            <a:lvl4pPr marL="501251" indent="0">
              <a:buNone/>
              <a:defRPr sz="100">
                <a:solidFill>
                  <a:schemeClr val="accent3">
                    <a:lumMod val="40000"/>
                    <a:lumOff val="60000"/>
                  </a:schemeClr>
                </a:solidFill>
              </a:defRPr>
            </a:lvl4pPr>
            <a:lvl5pPr marL="667937" indent="0">
              <a:buNone/>
              <a:defRPr sz="100">
                <a:solidFill>
                  <a:schemeClr val="accent3">
                    <a:lumMod val="40000"/>
                    <a:lumOff val="60000"/>
                  </a:schemeClr>
                </a:solidFill>
              </a:defRPr>
            </a:lvl5pPr>
          </a:lstStyle>
          <a:p>
            <a:pPr lvl="0"/>
            <a:r>
              <a:rPr lang="en-US" noProof="1"/>
              <a:t>Click to edit Master text styles</a:t>
            </a:r>
          </a:p>
        </p:txBody>
      </p:sp>
      <p:sp>
        <p:nvSpPr>
          <p:cNvPr id="8" name="chapter_agenda">
            <a:extLst>
              <a:ext uri="{FF2B5EF4-FFF2-40B4-BE49-F238E27FC236}">
                <a16:creationId xmlns:a16="http://schemas.microsoft.com/office/drawing/2014/main" id="{1DF93406-A344-2746-BA45-C8D8F5AC7D76}"/>
              </a:ext>
            </a:extLst>
          </p:cNvPr>
          <p:cNvSpPr>
            <a:spLocks noGrp="1"/>
          </p:cNvSpPr>
          <p:nvPr>
            <p:ph type="body" sz="quarter" idx="15" hasCustomPrompt="1"/>
          </p:nvPr>
        </p:nvSpPr>
        <p:spPr>
          <a:xfrm>
            <a:off x="378713" y="168935"/>
            <a:ext cx="5644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5" name="Text Placeholder 4">
            <a:extLst>
              <a:ext uri="{FF2B5EF4-FFF2-40B4-BE49-F238E27FC236}">
                <a16:creationId xmlns:a16="http://schemas.microsoft.com/office/drawing/2014/main" id="{ACF24D27-82BE-496B-9D3F-D3B7A8300243}"/>
              </a:ext>
            </a:extLst>
          </p:cNvPr>
          <p:cNvSpPr>
            <a:spLocks noGrp="1"/>
          </p:cNvSpPr>
          <p:nvPr>
            <p:ph type="body" sz="quarter" idx="1" hasCustomPrompt="1"/>
          </p:nvPr>
        </p:nvSpPr>
        <p:spPr>
          <a:xfrm>
            <a:off x="6167438" y="432000"/>
            <a:ext cx="5653087" cy="842400"/>
          </a:xfrm>
        </p:spPr>
        <p:txBody>
          <a:bodyPr lIns="0" tIns="0" rIns="91440" bIns="45720"/>
          <a:lstStyle>
            <a:lvl1pPr marL="0" indent="0">
              <a:lnSpc>
                <a:spcPct val="120000"/>
              </a:lnSpc>
              <a:spcBef>
                <a:spcPts val="0"/>
              </a:spcBef>
              <a:buFontTx/>
              <a:buNone/>
              <a:defRPr sz="1400" spc="0">
                <a:latin typeface="Arial" panose="020B0604020202020204" pitchFamily="34" charset="0"/>
              </a:defRPr>
            </a:lvl1pPr>
          </a:lstStyle>
          <a:p>
            <a:pPr lvl="0"/>
            <a:r>
              <a:rPr lang="en-US"/>
              <a:t>Add text</a:t>
            </a:r>
            <a:endParaRPr lang="de-DE"/>
          </a:p>
        </p:txBody>
      </p:sp>
      <p:sp>
        <p:nvSpPr>
          <p:cNvPr id="7" name="Textfeld 27">
            <a:extLst>
              <a:ext uri="{FF2B5EF4-FFF2-40B4-BE49-F238E27FC236}">
                <a16:creationId xmlns:a16="http://schemas.microsoft.com/office/drawing/2014/main" id="{59504BAB-A465-4286-9A4A-5A887D95C2B6}"/>
              </a:ext>
            </a:extLst>
          </p:cNvPr>
          <p:cNvSpPr txBox="1"/>
          <p:nvPr userDrawn="1"/>
        </p:nvSpPr>
        <p:spPr>
          <a:xfrm>
            <a:off x="12910763" y="3651393"/>
            <a:ext cx="2026519" cy="215444"/>
          </a:xfrm>
          <a:prstGeom prst="rect">
            <a:avLst/>
          </a:prstGeom>
          <a:noFill/>
        </p:spPr>
        <p:txBody>
          <a:bodyPr wrap="square" rtlCol="0">
            <a:spAutoFit/>
          </a:bodyPr>
          <a:lstStyle/>
          <a:p>
            <a:pPr>
              <a:spcAft>
                <a:spcPts val="600"/>
              </a:spcAft>
            </a:pPr>
            <a:r>
              <a:rPr lang="en-US" sz="800">
                <a:solidFill>
                  <a:schemeClr val="accent2"/>
                </a:solidFill>
              </a:rPr>
              <a:t>Pictures, infographics or graphs may be placed into this box.</a:t>
            </a:r>
            <a:endParaRPr lang="en-US" sz="800" dirty="0">
              <a:solidFill>
                <a:schemeClr val="accent2"/>
              </a:solidFill>
            </a:endParaRPr>
          </a:p>
        </p:txBody>
      </p:sp>
      <p:grpSp>
        <p:nvGrpSpPr>
          <p:cNvPr id="9" name="Gruppieren 28">
            <a:extLst>
              <a:ext uri="{FF2B5EF4-FFF2-40B4-BE49-F238E27FC236}">
                <a16:creationId xmlns:a16="http://schemas.microsoft.com/office/drawing/2014/main" id="{1DA967A1-F388-4FFD-8728-47E97955C6B7}"/>
              </a:ext>
            </a:extLst>
          </p:cNvPr>
          <p:cNvGrpSpPr/>
          <p:nvPr userDrawn="1"/>
        </p:nvGrpSpPr>
        <p:grpSpPr>
          <a:xfrm rot="10800000">
            <a:off x="12559896" y="3499594"/>
            <a:ext cx="204332" cy="532624"/>
            <a:chOff x="12883230" y="3752058"/>
            <a:chExt cx="166020" cy="629938"/>
          </a:xfrm>
        </p:grpSpPr>
        <p:cxnSp>
          <p:nvCxnSpPr>
            <p:cNvPr id="10" name="Gerade Verbindung 29">
              <a:extLst>
                <a:ext uri="{FF2B5EF4-FFF2-40B4-BE49-F238E27FC236}">
                  <a16:creationId xmlns:a16="http://schemas.microsoft.com/office/drawing/2014/main" id="{F080CB68-24D0-45FD-B52A-CE5D259FFEB9}"/>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 Verbindung 30">
              <a:extLst>
                <a:ext uri="{FF2B5EF4-FFF2-40B4-BE49-F238E27FC236}">
                  <a16:creationId xmlns:a16="http://schemas.microsoft.com/office/drawing/2014/main" id="{F1ED5CB1-A5FC-4CD1-A315-8E8855313E9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13034BF7-94A1-4E0C-9DAA-8F8BD2D8D97C}"/>
              </a:ext>
            </a:extLst>
          </p:cNvPr>
          <p:cNvSpPr>
            <a:spLocks noGrp="1"/>
          </p:cNvSpPr>
          <p:nvPr>
            <p:ph type="title"/>
          </p:nvPr>
        </p:nvSpPr>
        <p:spPr>
          <a:xfrm>
            <a:off x="378510" y="432000"/>
            <a:ext cx="5644800" cy="842400"/>
          </a:xfrm>
        </p:spPr>
        <p:txBody>
          <a:bodyPr/>
          <a:lstStyle/>
          <a:p>
            <a:r>
              <a:rPr lang="en-US" noProof="1"/>
              <a:t>Click to edit Master title style</a:t>
            </a:r>
          </a:p>
        </p:txBody>
      </p:sp>
      <p:sp>
        <p:nvSpPr>
          <p:cNvPr id="4" name="Slide Number Placeholder 3">
            <a:extLst>
              <a:ext uri="{FF2B5EF4-FFF2-40B4-BE49-F238E27FC236}">
                <a16:creationId xmlns:a16="http://schemas.microsoft.com/office/drawing/2014/main" id="{2CEDBB43-C126-414E-B09A-E843BAC8D92D}"/>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grpSp>
        <p:nvGrpSpPr>
          <p:cNvPr id="12" name="Gruppieren 36">
            <a:extLst>
              <a:ext uri="{FF2B5EF4-FFF2-40B4-BE49-F238E27FC236}">
                <a16:creationId xmlns:a16="http://schemas.microsoft.com/office/drawing/2014/main" id="{11D70283-297E-44F2-8647-7E51F56981E0}"/>
              </a:ext>
            </a:extLst>
          </p:cNvPr>
          <p:cNvGrpSpPr/>
          <p:nvPr userDrawn="1"/>
        </p:nvGrpSpPr>
        <p:grpSpPr>
          <a:xfrm>
            <a:off x="-584450" y="526457"/>
            <a:ext cx="204332" cy="532624"/>
            <a:chOff x="12883230" y="3752058"/>
            <a:chExt cx="166020" cy="629938"/>
          </a:xfrm>
        </p:grpSpPr>
        <p:cxnSp>
          <p:nvCxnSpPr>
            <p:cNvPr id="13" name="Gerade Verbindung 37">
              <a:extLst>
                <a:ext uri="{FF2B5EF4-FFF2-40B4-BE49-F238E27FC236}">
                  <a16:creationId xmlns:a16="http://schemas.microsoft.com/office/drawing/2014/main" id="{200679F1-CF6F-49BB-BF8D-C319F5E306C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38">
              <a:extLst>
                <a:ext uri="{FF2B5EF4-FFF2-40B4-BE49-F238E27FC236}">
                  <a16:creationId xmlns:a16="http://schemas.microsoft.com/office/drawing/2014/main" id="{54B3A03D-99A9-454C-A0CE-AFEB4324319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5" name="Textfeld 43">
            <a:extLst>
              <a:ext uri="{FF2B5EF4-FFF2-40B4-BE49-F238E27FC236}">
                <a16:creationId xmlns:a16="http://schemas.microsoft.com/office/drawing/2014/main" id="{9156EB9F-2E89-44DA-B256-26C3520F4D26}"/>
              </a:ext>
            </a:extLst>
          </p:cNvPr>
          <p:cNvSpPr txBox="1"/>
          <p:nvPr userDrawn="1"/>
        </p:nvSpPr>
        <p:spPr>
          <a:xfrm>
            <a:off x="-2872271" y="636489"/>
            <a:ext cx="2174401" cy="215444"/>
          </a:xfrm>
          <a:prstGeom prst="rect">
            <a:avLst/>
          </a:prstGeom>
          <a:noFill/>
        </p:spPr>
        <p:txBody>
          <a:bodyPr wrap="square" rtlCol="0">
            <a:sp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16" name="Gruppieren 33">
            <a:extLst>
              <a:ext uri="{FF2B5EF4-FFF2-40B4-BE49-F238E27FC236}">
                <a16:creationId xmlns:a16="http://schemas.microsoft.com/office/drawing/2014/main" id="{83A54780-9881-4D65-8FF6-E69A0228C2D1}"/>
              </a:ext>
            </a:extLst>
          </p:cNvPr>
          <p:cNvGrpSpPr/>
          <p:nvPr userDrawn="1"/>
        </p:nvGrpSpPr>
        <p:grpSpPr>
          <a:xfrm>
            <a:off x="-572229" y="6237312"/>
            <a:ext cx="204332" cy="532624"/>
            <a:chOff x="12883230" y="3752058"/>
            <a:chExt cx="166020" cy="629938"/>
          </a:xfrm>
        </p:grpSpPr>
        <p:cxnSp>
          <p:nvCxnSpPr>
            <p:cNvPr id="17" name="Gerade Verbindung 34">
              <a:extLst>
                <a:ext uri="{FF2B5EF4-FFF2-40B4-BE49-F238E27FC236}">
                  <a16:creationId xmlns:a16="http://schemas.microsoft.com/office/drawing/2014/main" id="{C151B104-B18B-4D5C-A6D0-45C11B10ED8B}"/>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Gerade Verbindung 35">
              <a:extLst>
                <a:ext uri="{FF2B5EF4-FFF2-40B4-BE49-F238E27FC236}">
                  <a16:creationId xmlns:a16="http://schemas.microsoft.com/office/drawing/2014/main" id="{5CB543D8-90A8-421E-839D-3E5A663F664C}"/>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9" name="Textfeld 36">
            <a:extLst>
              <a:ext uri="{FF2B5EF4-FFF2-40B4-BE49-F238E27FC236}">
                <a16:creationId xmlns:a16="http://schemas.microsoft.com/office/drawing/2014/main" id="{01B15660-61E0-4B19-80C5-0A2354A1CE93}"/>
              </a:ext>
            </a:extLst>
          </p:cNvPr>
          <p:cNvSpPr txBox="1"/>
          <p:nvPr userDrawn="1"/>
        </p:nvSpPr>
        <p:spPr>
          <a:xfrm>
            <a:off x="-2126456" y="6343872"/>
            <a:ext cx="1557126" cy="215444"/>
          </a:xfrm>
          <a:prstGeom prst="rect">
            <a:avLst/>
          </a:prstGeom>
          <a:noFill/>
        </p:spPr>
        <p:txBody>
          <a:bodyPr wrap="square" rtlCol="0">
            <a:spAutoFit/>
          </a:bodyPr>
          <a:lstStyle/>
          <a:p>
            <a:pPr>
              <a:spcAft>
                <a:spcPts val="600"/>
              </a:spcAft>
            </a:pPr>
            <a:r>
              <a:rPr lang="en-US" sz="800" dirty="0">
                <a:solidFill>
                  <a:schemeClr val="accent2"/>
                </a:solidFill>
              </a:rPr>
              <a:t>Changing document data: MasterLayout tab &gt; Data dialog</a:t>
            </a:r>
          </a:p>
        </p:txBody>
      </p:sp>
    </p:spTree>
    <p:extLst>
      <p:ext uri="{BB962C8B-B14F-4D97-AF65-F5344CB8AC3E}">
        <p14:creationId xmlns:p14="http://schemas.microsoft.com/office/powerpoint/2010/main" val="2200712190"/>
      </p:ext>
    </p:extLst>
  </p:cSld>
  <p:clrMapOvr>
    <a:masterClrMapping/>
  </p:clrMapOvr>
  <p:extLst>
    <p:ext uri="{DCECCB84-F9BA-43D5-87BE-67443E8EF086}">
      <p15:sldGuideLst xmlns:p15="http://schemas.microsoft.com/office/powerpoint/2012/main">
        <p15:guide id="1" orient="horz" pos="102">
          <p15:clr>
            <a:srgbClr val="FBAE40"/>
          </p15:clr>
        </p15:guide>
        <p15:guide id="2" pos="233">
          <p15:clr>
            <a:srgbClr val="FBAE40"/>
          </p15:clr>
        </p15:guide>
        <p15:guide id="3" pos="7447">
          <p15:clr>
            <a:srgbClr val="FBAE40"/>
          </p15:clr>
        </p15:guide>
        <p15:guide id="4" orient="horz" pos="270">
          <p15:clr>
            <a:srgbClr val="FBAE40"/>
          </p15:clr>
        </p15:guide>
        <p15:guide id="5" orient="horz" pos="966">
          <p15:clr>
            <a:srgbClr val="FBAE40"/>
          </p15:clr>
        </p15:guide>
        <p15:guide id="7" orient="horz" pos="3939">
          <p15:clr>
            <a:srgbClr val="FBAE40"/>
          </p15:clr>
        </p15:guide>
        <p15:guide id="8" orient="horz" pos="803">
          <p15:clr>
            <a:srgbClr val="FBAE40"/>
          </p15:clr>
        </p15:guide>
        <p15:guide id="9" pos="3887">
          <p15:clr>
            <a:srgbClr val="FBAE40"/>
          </p15:clr>
        </p15:guide>
        <p15:guide id="10" pos="379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0" i="0">
                <a:solidFill>
                  <a:schemeClr val="tx1"/>
                </a:solidFill>
                <a:latin typeface="Arial MT"/>
                <a:cs typeface="Arial MT"/>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8/10/2026</a:t>
            </a:fld>
            <a:endParaRPr lang="en-US"/>
          </a:p>
        </p:txBody>
      </p:sp>
      <p:sp>
        <p:nvSpPr>
          <p:cNvPr id="7" name="Slide Number Placeholder 2">
            <a:extLst>
              <a:ext uri="{FF2B5EF4-FFF2-40B4-BE49-F238E27FC236}">
                <a16:creationId xmlns:a16="http://schemas.microsoft.com/office/drawing/2014/main" id="{F4C6373A-744B-57E2-876C-4CFAEB9CEC62}"/>
              </a:ext>
            </a:extLst>
          </p:cNvPr>
          <p:cNvSpPr>
            <a:spLocks noGrp="1"/>
          </p:cNvSpPr>
          <p:nvPr>
            <p:ph type="sldNum" sz="quarter" idx="10"/>
          </p:nvPr>
        </p:nvSpPr>
        <p:spPr>
          <a:xfrm>
            <a:off x="288000" y="6346800"/>
            <a:ext cx="216000" cy="226800"/>
          </a:xfrm>
        </p:spPr>
        <p:txBody>
          <a:bodyPr/>
          <a:lstStyle/>
          <a:p>
            <a:fld id="{F24815AA-C1DF-4F5A-B667-8E13AA340470}" type="slidenum">
              <a:rPr lang="en-US" smtClean="0"/>
              <a:t>‹#›</a:t>
            </a:fld>
            <a:endParaRPr lang="en-US" dirty="0"/>
          </a:p>
        </p:txBody>
      </p:sp>
    </p:spTree>
    <p:extLst>
      <p:ext uri="{BB962C8B-B14F-4D97-AF65-F5344CB8AC3E}">
        <p14:creationId xmlns:p14="http://schemas.microsoft.com/office/powerpoint/2010/main" val="1605918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imple content wide column blue ">
    <p:bg>
      <p:bgPr>
        <a:solidFill>
          <a:schemeClr val="tx2"/>
        </a:solidFill>
        <a:effectLst/>
      </p:bgPr>
    </p:bg>
    <p:spTree>
      <p:nvGrpSpPr>
        <p:cNvPr id="1" name=""/>
        <p:cNvGrpSpPr/>
        <p:nvPr/>
      </p:nvGrpSpPr>
      <p:grpSpPr>
        <a:xfrm>
          <a:off x="0" y="0"/>
          <a:ext cx="0" cy="0"/>
          <a:chOff x="0" y="0"/>
          <a:chExt cx="0" cy="0"/>
        </a:xfrm>
      </p:grpSpPr>
      <p:sp>
        <p:nvSpPr>
          <p:cNvPr id="9" name="Content Placeholder 1">
            <a:extLst>
              <a:ext uri="{FF2B5EF4-FFF2-40B4-BE49-F238E27FC236}">
                <a16:creationId xmlns:a16="http://schemas.microsoft.com/office/drawing/2014/main" id="{A951F52E-DB90-6741-AFD0-ED83359C7FAB}"/>
              </a:ext>
            </a:extLst>
          </p:cNvPr>
          <p:cNvSpPr>
            <a:spLocks noGrp="1"/>
          </p:cNvSpPr>
          <p:nvPr>
            <p:ph idx="1" hasCustomPrompt="1"/>
          </p:nvPr>
        </p:nvSpPr>
        <p:spPr>
          <a:xfrm>
            <a:off x="378000" y="1674000"/>
            <a:ext cx="8560800" cy="4564800"/>
          </a:xfrm>
          <a:prstGeom prst="rect">
            <a:avLst/>
          </a:prstGeom>
        </p:spPr>
        <p:txBody>
          <a:bodyPr lIns="0" tIns="144000" rIns="90000" bIns="46800"/>
          <a:lstStyle>
            <a:lvl1pPr marL="171449" indent="-171449">
              <a:lnSpc>
                <a:spcPct val="120000"/>
              </a:lnSpc>
              <a:buClr>
                <a:schemeClr val="bg1"/>
              </a:buClr>
              <a:buFont typeface="Wingdings" pitchFamily="2" charset="2"/>
              <a:buChar char="§"/>
              <a:defRPr sz="1400">
                <a:solidFill>
                  <a:schemeClr val="bg1"/>
                </a:solidFill>
              </a:defRPr>
            </a:lvl1pPr>
            <a:lvl2pPr marL="338136" indent="-169068">
              <a:lnSpc>
                <a:spcPct val="120000"/>
              </a:lnSpc>
              <a:buClr>
                <a:schemeClr val="bg1"/>
              </a:buClr>
              <a:buFont typeface="Symbol" pitchFamily="2" charset="2"/>
              <a:buChar char="-"/>
              <a:tabLst/>
              <a:defRPr sz="1400">
                <a:solidFill>
                  <a:schemeClr val="bg1"/>
                </a:solidFill>
              </a:defRPr>
            </a:lvl2pPr>
            <a:lvl3pPr marL="502441" indent="-164305">
              <a:lnSpc>
                <a:spcPct val="120000"/>
              </a:lnSpc>
              <a:buClr>
                <a:schemeClr val="bg1"/>
              </a:buClr>
              <a:buFont typeface="Symbol" pitchFamily="2" charset="2"/>
              <a:buChar char="-"/>
              <a:tabLst/>
              <a:defRPr sz="1400">
                <a:solidFill>
                  <a:schemeClr val="bg1"/>
                </a:solidFill>
              </a:defRPr>
            </a:lvl3pPr>
            <a:lvl4pPr marL="671509" indent="-169068">
              <a:lnSpc>
                <a:spcPct val="120000"/>
              </a:lnSpc>
              <a:buClr>
                <a:schemeClr val="bg1"/>
              </a:buClr>
              <a:buFont typeface="Symbol" pitchFamily="2" charset="2"/>
              <a:buChar char="-"/>
              <a:tabLst/>
              <a:defRPr sz="1400">
                <a:solidFill>
                  <a:schemeClr val="bg1"/>
                </a:solidFill>
              </a:defRPr>
            </a:lvl4pPr>
            <a:lvl5pPr marL="870342" indent="-198834">
              <a:lnSpc>
                <a:spcPct val="120000"/>
              </a:lnSpc>
              <a:buClr>
                <a:schemeClr val="bg1"/>
              </a:buClr>
              <a:buFont typeface="Symbol" pitchFamily="2" charset="2"/>
              <a:buChar char="-"/>
              <a:tabLst/>
              <a:defRPr sz="1400">
                <a:solidFill>
                  <a:schemeClr val="bg1"/>
                </a:solidFill>
              </a:defRPr>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0" name="Subtitle Placeholder 1">
            <a:extLst>
              <a:ext uri="{FF2B5EF4-FFF2-40B4-BE49-F238E27FC236}">
                <a16:creationId xmlns:a16="http://schemas.microsoft.com/office/drawing/2014/main" id="{C517F970-695C-F24A-95AB-99292270A5DD}"/>
              </a:ext>
            </a:extLst>
          </p:cNvPr>
          <p:cNvSpPr>
            <a:spLocks noGrp="1"/>
          </p:cNvSpPr>
          <p:nvPr>
            <p:ph type="body" sz="quarter" idx="3" hasCustomPrompt="1"/>
          </p:nvPr>
        </p:nvSpPr>
        <p:spPr>
          <a:xfrm>
            <a:off x="378000" y="1461600"/>
            <a:ext cx="8560800" cy="212400"/>
          </a:xfrm>
          <a:prstGeom prst="rect">
            <a:avLst/>
          </a:prstGeom>
        </p:spPr>
        <p:txBody>
          <a:bodyPr lIns="0" tIns="36000" bIns="46800"/>
          <a:lstStyle>
            <a:lvl1pPr marL="0" indent="0">
              <a:lnSpc>
                <a:spcPct val="100000"/>
              </a:lnSpc>
              <a:spcBef>
                <a:spcPts val="0"/>
              </a:spcBef>
              <a:buNone/>
              <a:defRPr sz="1400" b="1">
                <a:solidFill>
                  <a:schemeClr val="accent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3" name="Title 1">
            <a:extLst>
              <a:ext uri="{FF2B5EF4-FFF2-40B4-BE49-F238E27FC236}">
                <a16:creationId xmlns:a16="http://schemas.microsoft.com/office/drawing/2014/main" id="{27819596-8BEA-48A8-8F8C-CB3C7B40DD86}"/>
              </a:ext>
            </a:extLst>
          </p:cNvPr>
          <p:cNvSpPr>
            <a:spLocks noGrp="1"/>
          </p:cNvSpPr>
          <p:nvPr>
            <p:ph type="title" hasCustomPrompt="1"/>
          </p:nvPr>
        </p:nvSpPr>
        <p:spPr>
          <a:xfrm>
            <a:off x="378000" y="432000"/>
            <a:ext cx="8560800" cy="842400"/>
          </a:xfrm>
        </p:spPr>
        <p:txBody>
          <a:bodyPr tIns="0"/>
          <a:lstStyle>
            <a:lvl1pPr>
              <a:defRPr>
                <a:solidFill>
                  <a:schemeClr val="bg1"/>
                </a:solidFill>
              </a:defRPr>
            </a:lvl1pPr>
          </a:lstStyle>
          <a:p>
            <a:r>
              <a:rPr lang="en-US" noProof="1"/>
              <a:t>Add title</a:t>
            </a:r>
          </a:p>
        </p:txBody>
      </p:sp>
      <p:sp>
        <p:nvSpPr>
          <p:cNvPr id="8" name="chapter_agenda">
            <a:extLst>
              <a:ext uri="{FF2B5EF4-FFF2-40B4-BE49-F238E27FC236}">
                <a16:creationId xmlns:a16="http://schemas.microsoft.com/office/drawing/2014/main" id="{A0D8A53D-414C-0F4A-A1FC-4F88B6E14306}"/>
              </a:ext>
            </a:extLst>
          </p:cNvPr>
          <p:cNvSpPr>
            <a:spLocks noGrp="1"/>
          </p:cNvSpPr>
          <p:nvPr>
            <p:ph type="body" sz="quarter" idx="15" hasCustomPrompt="1"/>
          </p:nvPr>
        </p:nvSpPr>
        <p:spPr>
          <a:xfrm>
            <a:off x="378000" y="168935"/>
            <a:ext cx="8560800" cy="198000"/>
          </a:xfrm>
          <a:prstGeom prst="rect">
            <a:avLst/>
          </a:prstGeom>
        </p:spPr>
        <p:txBody>
          <a:bodyPr lIns="0" tIns="0"/>
          <a:lstStyle>
            <a:lvl1pPr marL="0" indent="0">
              <a:buNone/>
              <a:defRPr sz="1100" b="0">
                <a:solidFill>
                  <a:schemeClr val="bg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 name="Slide Number Placeholder 1">
            <a:extLst>
              <a:ext uri="{FF2B5EF4-FFF2-40B4-BE49-F238E27FC236}">
                <a16:creationId xmlns:a16="http://schemas.microsoft.com/office/drawing/2014/main" id="{0E4C8EA6-57BA-4DBB-9476-A7D5FEEAFDD0}"/>
              </a:ext>
            </a:extLst>
          </p:cNvPr>
          <p:cNvSpPr>
            <a:spLocks noGrp="1"/>
          </p:cNvSpPr>
          <p:nvPr>
            <p:ph type="sldNum" sz="quarter" idx="12"/>
          </p:nvPr>
        </p:nvSpPr>
        <p:spPr/>
        <p:txBody>
          <a:bodyPr/>
          <a:lstStyle>
            <a:lvl1pPr>
              <a:defRPr>
                <a:solidFill>
                  <a:schemeClr val="bg1"/>
                </a:solidFill>
              </a:defRPr>
            </a:lvl1pPr>
          </a:lstStyle>
          <a:p>
            <a:pPr>
              <a:defRPr/>
            </a:pPr>
            <a:fld id="{74C6FC79-BA71-9943-B346-676DE4BBF805}" type="slidenum">
              <a:rPr lang="en-US" smtClean="0"/>
              <a:pPr>
                <a:defRPr/>
              </a:pPr>
              <a:t>‹#›</a:t>
            </a:fld>
            <a:endParaRPr lang="en-US" b="0" dirty="0"/>
          </a:p>
        </p:txBody>
      </p:sp>
      <p:pic>
        <p:nvPicPr>
          <p:cNvPr id="4" name="Logo">
            <a:extLst>
              <a:ext uri="{FF2B5EF4-FFF2-40B4-BE49-F238E27FC236}">
                <a16:creationId xmlns:a16="http://schemas.microsoft.com/office/drawing/2014/main" id="{8FE7AFD8-1D37-4E27-D9A1-4AFCA1D665B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775664" y="6419139"/>
            <a:ext cx="1043413" cy="230953"/>
          </a:xfrm>
          <a:prstGeom prst="rect">
            <a:avLst/>
          </a:prstGeom>
        </p:spPr>
      </p:pic>
      <p:pic>
        <p:nvPicPr>
          <p:cNvPr id="5" name="LogoMs">
            <a:extLst>
              <a:ext uri="{FF2B5EF4-FFF2-40B4-BE49-F238E27FC236}">
                <a16:creationId xmlns:a16="http://schemas.microsoft.com/office/drawing/2014/main" id="{361E6A34-A335-0B7F-AAA5-BE5EBA7289D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366440" y="6301468"/>
            <a:ext cx="2579155" cy="465911"/>
          </a:xfrm>
          <a:prstGeom prst="rect">
            <a:avLst/>
          </a:prstGeom>
        </p:spPr>
      </p:pic>
      <p:pic>
        <p:nvPicPr>
          <p:cNvPr id="6" name="LogoNv">
            <a:extLst>
              <a:ext uri="{FF2B5EF4-FFF2-40B4-BE49-F238E27FC236}">
                <a16:creationId xmlns:a16="http://schemas.microsoft.com/office/drawing/2014/main" id="{E642231F-DA01-1E7F-9AF2-85D40FCA5C8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93688" y="6301596"/>
            <a:ext cx="2249287" cy="465656"/>
          </a:xfrm>
          <a:prstGeom prst="rect">
            <a:avLst/>
          </a:prstGeom>
        </p:spPr>
      </p:pic>
      <p:pic>
        <p:nvPicPr>
          <p:cNvPr id="23" name="LogoPt">
            <a:extLst>
              <a:ext uri="{FF2B5EF4-FFF2-40B4-BE49-F238E27FC236}">
                <a16:creationId xmlns:a16="http://schemas.microsoft.com/office/drawing/2014/main" id="{9C7CF320-F0C4-9EE2-17C2-65642DF35DC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0753200" y="6375877"/>
            <a:ext cx="1080000" cy="373846"/>
          </a:xfrm>
          <a:prstGeom prst="rect">
            <a:avLst/>
          </a:prstGeom>
        </p:spPr>
      </p:pic>
      <p:pic>
        <p:nvPicPr>
          <p:cNvPr id="22" name="LogoSb">
            <a:extLst>
              <a:ext uri="{FF2B5EF4-FFF2-40B4-BE49-F238E27FC236}">
                <a16:creationId xmlns:a16="http://schemas.microsoft.com/office/drawing/2014/main" id="{10CC790A-B074-1A1E-7FBE-034B75E8EF7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630601" y="6301779"/>
            <a:ext cx="2312167" cy="465760"/>
          </a:xfrm>
          <a:prstGeom prst="rect">
            <a:avLst/>
          </a:prstGeom>
        </p:spPr>
      </p:pic>
      <p:sp>
        <p:nvSpPr>
          <p:cNvPr id="24" name="DataFooter_inv">
            <a:extLst>
              <a:ext uri="{FF2B5EF4-FFF2-40B4-BE49-F238E27FC236}">
                <a16:creationId xmlns:a16="http://schemas.microsoft.com/office/drawing/2014/main" id="{BD7D3B9D-C29D-14EF-5980-F3F0441966E3}"/>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chemeClr val="bg1"/>
                </a:solidFill>
                <a:effectLst/>
                <a:uLnTx/>
                <a:uFillTx/>
                <a:latin typeface="+mn-lt"/>
                <a:ea typeface="+mn-ea"/>
                <a:cs typeface="+mn-cs"/>
              </a:rPr>
              <a:t>| </a:t>
            </a:r>
            <a:r>
              <a:rPr kumimoji="0" lang="nb-NO" sz="800" b="0" i="0" u="none" strike="noStrike" kern="1200" cap="none" spc="0" normalizeH="0" baseline="0" noProof="1">
                <a:ln>
                  <a:noFill/>
                </a:ln>
                <a:solidFill>
                  <a:schemeClr val="bg1"/>
                </a:solidFill>
                <a:effectLst/>
                <a:uLnTx/>
                <a:uFillTx/>
                <a:latin typeface="+mn-lt"/>
                <a:ea typeface="+mn-ea"/>
                <a:cs typeface="+mn-cs"/>
              </a:rPr>
              <a:t>MAHLE ANAND Filter Systems Private Limited</a:t>
            </a:r>
            <a:endParaRPr kumimoji="0" lang="en-US" sz="800" b="0" i="0" u="none" strike="noStrike" kern="1200" cap="none" spc="0" normalizeH="0" baseline="0" noProof="1">
              <a:ln>
                <a:noFill/>
              </a:ln>
              <a:solidFill>
                <a:schemeClr val="bg1"/>
              </a:solidFill>
              <a:effectLst/>
              <a:uLnTx/>
              <a:uFillTx/>
              <a:latin typeface="+mn-lt"/>
              <a:ea typeface="+mn-ea"/>
              <a:cs typeface="+mn-cs"/>
            </a:endParaRPr>
          </a:p>
        </p:txBody>
      </p:sp>
      <p:grpSp>
        <p:nvGrpSpPr>
          <p:cNvPr id="30" name="Gruppieren 33">
            <a:extLst>
              <a:ext uri="{FF2B5EF4-FFF2-40B4-BE49-F238E27FC236}">
                <a16:creationId xmlns:a16="http://schemas.microsoft.com/office/drawing/2014/main" id="{8E9ADDDB-1D4C-DC72-CB44-BE9B7127F937}"/>
              </a:ext>
            </a:extLst>
          </p:cNvPr>
          <p:cNvGrpSpPr/>
          <p:nvPr userDrawn="1"/>
        </p:nvGrpSpPr>
        <p:grpSpPr>
          <a:xfrm>
            <a:off x="-572229" y="6237312"/>
            <a:ext cx="204332" cy="532624"/>
            <a:chOff x="12883230" y="3752058"/>
            <a:chExt cx="166020" cy="629938"/>
          </a:xfrm>
        </p:grpSpPr>
        <p:cxnSp>
          <p:nvCxnSpPr>
            <p:cNvPr id="31" name="Gerade Verbindung 34">
              <a:extLst>
                <a:ext uri="{FF2B5EF4-FFF2-40B4-BE49-F238E27FC236}">
                  <a16:creationId xmlns:a16="http://schemas.microsoft.com/office/drawing/2014/main" id="{0496B143-6940-9408-4230-43C3E42466D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Gerade Verbindung 35">
              <a:extLst>
                <a:ext uri="{FF2B5EF4-FFF2-40B4-BE49-F238E27FC236}">
                  <a16:creationId xmlns:a16="http://schemas.microsoft.com/office/drawing/2014/main" id="{FCAE0839-DE25-7A7E-AD54-EAA520921B2B}"/>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34" name="Textfeld 44">
            <a:extLst>
              <a:ext uri="{FF2B5EF4-FFF2-40B4-BE49-F238E27FC236}">
                <a16:creationId xmlns:a16="http://schemas.microsoft.com/office/drawing/2014/main" id="{C434D4EA-6B78-B0F6-FA89-09C397B44C59}"/>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35" name="Textfeld 48">
            <a:extLst>
              <a:ext uri="{FF2B5EF4-FFF2-40B4-BE49-F238E27FC236}">
                <a16:creationId xmlns:a16="http://schemas.microsoft.com/office/drawing/2014/main" id="{F8340E37-2B08-8F7D-693B-A24B46464D7C}"/>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36" name="Gruppieren 41">
            <a:extLst>
              <a:ext uri="{FF2B5EF4-FFF2-40B4-BE49-F238E27FC236}">
                <a16:creationId xmlns:a16="http://schemas.microsoft.com/office/drawing/2014/main" id="{862F5E27-921D-5EC0-227D-F4A0837E309A}"/>
              </a:ext>
            </a:extLst>
          </p:cNvPr>
          <p:cNvGrpSpPr/>
          <p:nvPr userDrawn="1"/>
        </p:nvGrpSpPr>
        <p:grpSpPr>
          <a:xfrm>
            <a:off x="-584450" y="526457"/>
            <a:ext cx="204332" cy="532624"/>
            <a:chOff x="12883230" y="3752058"/>
            <a:chExt cx="166020" cy="629938"/>
          </a:xfrm>
        </p:grpSpPr>
        <p:cxnSp>
          <p:nvCxnSpPr>
            <p:cNvPr id="37" name="Gerade Verbindung 42">
              <a:extLst>
                <a:ext uri="{FF2B5EF4-FFF2-40B4-BE49-F238E27FC236}">
                  <a16:creationId xmlns:a16="http://schemas.microsoft.com/office/drawing/2014/main" id="{67C3A437-FD48-B66A-E50F-72936AB308C6}"/>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8" name="Gerade Verbindung 43">
              <a:extLst>
                <a:ext uri="{FF2B5EF4-FFF2-40B4-BE49-F238E27FC236}">
                  <a16:creationId xmlns:a16="http://schemas.microsoft.com/office/drawing/2014/main" id="{18D0B19E-2535-A1BB-38DD-EDCB0879CDF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9" name="Gruppieren 45">
            <a:extLst>
              <a:ext uri="{FF2B5EF4-FFF2-40B4-BE49-F238E27FC236}">
                <a16:creationId xmlns:a16="http://schemas.microsoft.com/office/drawing/2014/main" id="{D6511489-38FA-3E9A-8DE1-F08AFAF971E3}"/>
              </a:ext>
            </a:extLst>
          </p:cNvPr>
          <p:cNvGrpSpPr/>
          <p:nvPr userDrawn="1"/>
        </p:nvGrpSpPr>
        <p:grpSpPr>
          <a:xfrm>
            <a:off x="-584450" y="1742984"/>
            <a:ext cx="204332" cy="532624"/>
            <a:chOff x="12883230" y="3752058"/>
            <a:chExt cx="166020" cy="629938"/>
          </a:xfrm>
        </p:grpSpPr>
        <p:cxnSp>
          <p:nvCxnSpPr>
            <p:cNvPr id="40" name="Gerade Verbindung 46">
              <a:extLst>
                <a:ext uri="{FF2B5EF4-FFF2-40B4-BE49-F238E27FC236}">
                  <a16:creationId xmlns:a16="http://schemas.microsoft.com/office/drawing/2014/main" id="{0FAB589B-2D5A-4836-C6F5-1EAEF17ECE4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Gerade Verbindung 47">
              <a:extLst>
                <a:ext uri="{FF2B5EF4-FFF2-40B4-BE49-F238E27FC236}">
                  <a16:creationId xmlns:a16="http://schemas.microsoft.com/office/drawing/2014/main" id="{4788C8FD-0C1E-24D1-092C-5FF7EB7BBD6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7" name="Textfeld 36">
            <a:extLst>
              <a:ext uri="{FF2B5EF4-FFF2-40B4-BE49-F238E27FC236}">
                <a16:creationId xmlns:a16="http://schemas.microsoft.com/office/drawing/2014/main" id="{732AA072-5223-4061-D5A3-3332CE3DE546}"/>
              </a:ext>
            </a:extLst>
          </p:cNvPr>
          <p:cNvSpPr txBox="1"/>
          <p:nvPr userDrawn="1"/>
        </p:nvSpPr>
        <p:spPr>
          <a:xfrm>
            <a:off x="-2343600" y="64080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sp>
        <p:nvSpPr>
          <p:cNvPr id="11" name="Textfeld 40">
            <a:extLst>
              <a:ext uri="{FF2B5EF4-FFF2-40B4-BE49-F238E27FC236}">
                <a16:creationId xmlns:a16="http://schemas.microsoft.com/office/drawing/2014/main" id="{EFEAC6D9-A096-EEC5-16EE-D682B59E3609}"/>
              </a:ext>
            </a:extLst>
          </p:cNvPr>
          <p:cNvSpPr txBox="1"/>
          <p:nvPr userDrawn="1"/>
        </p:nvSpPr>
        <p:spPr>
          <a:xfrm>
            <a:off x="12911988" y="6386304"/>
            <a:ext cx="2699706" cy="33855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12" name="Gruppieren 41">
            <a:extLst>
              <a:ext uri="{FF2B5EF4-FFF2-40B4-BE49-F238E27FC236}">
                <a16:creationId xmlns:a16="http://schemas.microsoft.com/office/drawing/2014/main" id="{9A0751E6-3F97-E5A9-A426-0D9398C1E5A8}"/>
              </a:ext>
            </a:extLst>
          </p:cNvPr>
          <p:cNvGrpSpPr/>
          <p:nvPr userDrawn="1"/>
        </p:nvGrpSpPr>
        <p:grpSpPr>
          <a:xfrm rot="10800000">
            <a:off x="12561352" y="6289269"/>
            <a:ext cx="204332" cy="532624"/>
            <a:chOff x="12883230" y="3752058"/>
            <a:chExt cx="166020" cy="629938"/>
          </a:xfrm>
        </p:grpSpPr>
        <p:cxnSp>
          <p:nvCxnSpPr>
            <p:cNvPr id="13" name="Gerade Verbindung 42">
              <a:extLst>
                <a:ext uri="{FF2B5EF4-FFF2-40B4-BE49-F238E27FC236}">
                  <a16:creationId xmlns:a16="http://schemas.microsoft.com/office/drawing/2014/main" id="{BFD20726-6F07-89F8-20CF-50042770C7F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Gerade Verbindung 43">
              <a:extLst>
                <a:ext uri="{FF2B5EF4-FFF2-40B4-BE49-F238E27FC236}">
                  <a16:creationId xmlns:a16="http://schemas.microsoft.com/office/drawing/2014/main" id="{564D8FCF-4D3D-269D-650B-C06740AB9637}"/>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5" name="Picture 14">
            <a:extLst>
              <a:ext uri="{FF2B5EF4-FFF2-40B4-BE49-F238E27FC236}">
                <a16:creationId xmlns:a16="http://schemas.microsoft.com/office/drawing/2014/main" id="{757B3803-4D5F-AB3B-498D-EC7B7814D150}"/>
              </a:ext>
            </a:extLst>
          </p:cNvPr>
          <p:cNvPicPr>
            <a:picLocks noChangeAspect="1"/>
          </p:cNvPicPr>
          <p:nvPr userDrawn="1"/>
        </p:nvPicPr>
        <p:blipFill>
          <a:blip r:embed="rId4"/>
          <a:stretch>
            <a:fillRect/>
          </a:stretch>
        </p:blipFill>
        <p:spPr>
          <a:xfrm>
            <a:off x="9296400" y="6400800"/>
            <a:ext cx="1219200" cy="258155"/>
          </a:xfrm>
          <a:prstGeom prst="rect">
            <a:avLst/>
          </a:prstGeom>
        </p:spPr>
      </p:pic>
    </p:spTree>
    <p:extLst>
      <p:ext uri="{BB962C8B-B14F-4D97-AF65-F5344CB8AC3E}">
        <p14:creationId xmlns:p14="http://schemas.microsoft.com/office/powerpoint/2010/main" val="133318753"/>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3" pos="7451">
          <p15:clr>
            <a:srgbClr val="FBAE40"/>
          </p15:clr>
        </p15:guide>
        <p15:guide id="4" orient="horz" pos="270">
          <p15:clr>
            <a:srgbClr val="FBAE40"/>
          </p15:clr>
        </p15:guide>
        <p15:guide id="5" orient="horz" pos="913">
          <p15:clr>
            <a:srgbClr val="FBAE40"/>
          </p15:clr>
        </p15:guide>
        <p15:guide id="6" orient="horz" pos="1053">
          <p15:clr>
            <a:srgbClr val="FBAE40"/>
          </p15:clr>
        </p15:guide>
        <p15:guide id="7" orient="horz" pos="393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Module with image and headline ">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CF1E6F3A-778D-6031-5276-017219ED96B2}"/>
              </a:ext>
            </a:extLst>
          </p:cNvPr>
          <p:cNvSpPr>
            <a:spLocks noGrp="1"/>
          </p:cNvSpPr>
          <p:nvPr>
            <p:ph type="pic" sz="quarter" idx="1" hasCustomPrompt="1"/>
          </p:nvPr>
        </p:nvSpPr>
        <p:spPr>
          <a:xfrm>
            <a:off x="0" y="0"/>
            <a:ext cx="12192000" cy="6858000"/>
          </a:xfrm>
          <a:blipFill>
            <a:blip r:embed="rId2"/>
            <a:stretch>
              <a:fillRect/>
            </a:stretch>
          </a:blipFill>
        </p:spPr>
        <p:txBody>
          <a:bodyPr anchor="ctr"/>
          <a:lstStyle>
            <a:lvl1pPr marL="0" indent="0" algn="ctr">
              <a:buFontTx/>
              <a:buNone/>
              <a:defRPr>
                <a:solidFill>
                  <a:schemeClr val="tx1"/>
                </a:solidFill>
              </a:defRPr>
            </a:lvl1pPr>
          </a:lstStyle>
          <a:p>
            <a:r>
              <a:rPr lang="en-US"/>
              <a:t> </a:t>
            </a:r>
            <a:endParaRPr lang="en-US" dirty="0"/>
          </a:p>
        </p:txBody>
      </p:sp>
      <p:sp>
        <p:nvSpPr>
          <p:cNvPr id="2" name="Title 1">
            <a:extLst>
              <a:ext uri="{FF2B5EF4-FFF2-40B4-BE49-F238E27FC236}">
                <a16:creationId xmlns:a16="http://schemas.microsoft.com/office/drawing/2014/main" id="{02D18642-3666-F160-196A-A7A26BAE053B}"/>
              </a:ext>
            </a:extLst>
          </p:cNvPr>
          <p:cNvSpPr>
            <a:spLocks noGrp="1"/>
          </p:cNvSpPr>
          <p:nvPr>
            <p:ph type="title" hasCustomPrompt="1"/>
          </p:nvPr>
        </p:nvSpPr>
        <p:spPr>
          <a:xfrm>
            <a:off x="378509" y="4140000"/>
            <a:ext cx="8560800" cy="1242000"/>
          </a:xfrm>
        </p:spPr>
        <p:txBody>
          <a:bodyPr/>
          <a:lstStyle>
            <a:lvl1pPr>
              <a:defRPr sz="4800"/>
            </a:lvl1pPr>
          </a:lstStyle>
          <a:p>
            <a:r>
              <a:rPr lang="en-US" noProof="1"/>
              <a:t>Add title</a:t>
            </a:r>
            <a:br>
              <a:rPr lang="en-US" noProof="1"/>
            </a:br>
            <a:r>
              <a:rPr lang="en-US" noProof="1"/>
              <a:t>second line</a:t>
            </a:r>
            <a:endParaRPr lang="en-US"/>
          </a:p>
        </p:txBody>
      </p:sp>
      <p:sp>
        <p:nvSpPr>
          <p:cNvPr id="4" name="Textplatzhalter 15">
            <a:extLst>
              <a:ext uri="{FF2B5EF4-FFF2-40B4-BE49-F238E27FC236}">
                <a16:creationId xmlns:a16="http://schemas.microsoft.com/office/drawing/2014/main" id="{99B3464D-7210-4241-0512-3293F0E31850}"/>
              </a:ext>
            </a:extLst>
          </p:cNvPr>
          <p:cNvSpPr>
            <a:spLocks noGrp="1"/>
          </p:cNvSpPr>
          <p:nvPr>
            <p:ph type="body" sz="quarter" idx="11" hasCustomPrompt="1"/>
          </p:nvPr>
        </p:nvSpPr>
        <p:spPr>
          <a:xfrm>
            <a:off x="378000" y="5677200"/>
            <a:ext cx="8560800" cy="212400"/>
          </a:xfrm>
        </p:spPr>
        <p:txBody>
          <a:bodyPr tIns="36000" bIns="46800" anchor="t" anchorCtr="0"/>
          <a:lstStyle>
            <a:lvl1pPr marL="0" indent="0">
              <a:lnSpc>
                <a:spcPct val="100000"/>
              </a:lnSpc>
              <a:spcBef>
                <a:spcPts val="0"/>
              </a:spcBef>
              <a:buNone/>
              <a:defRPr sz="1400" b="1">
                <a:solidFill>
                  <a:schemeClr val="tx1"/>
                </a:solidFill>
              </a:defRPr>
            </a:lvl1pPr>
          </a:lstStyle>
          <a:p>
            <a:pPr lvl="0"/>
            <a:r>
              <a:rPr lang="en-US"/>
              <a:t>Add subtitle</a:t>
            </a:r>
            <a:endParaRPr lang="en-US" dirty="0"/>
          </a:p>
        </p:txBody>
      </p:sp>
      <p:grpSp>
        <p:nvGrpSpPr>
          <p:cNvPr id="3" name="Gruppieren 33">
            <a:extLst>
              <a:ext uri="{FF2B5EF4-FFF2-40B4-BE49-F238E27FC236}">
                <a16:creationId xmlns:a16="http://schemas.microsoft.com/office/drawing/2014/main" id="{04976966-5EAE-6E6E-13F7-D43005663A24}"/>
              </a:ext>
            </a:extLst>
          </p:cNvPr>
          <p:cNvGrpSpPr/>
          <p:nvPr userDrawn="1"/>
        </p:nvGrpSpPr>
        <p:grpSpPr>
          <a:xfrm>
            <a:off x="-572229" y="6237312"/>
            <a:ext cx="204332" cy="532624"/>
            <a:chOff x="12883230" y="3752058"/>
            <a:chExt cx="166020" cy="629938"/>
          </a:xfrm>
        </p:grpSpPr>
        <p:cxnSp>
          <p:nvCxnSpPr>
            <p:cNvPr id="6" name="Gerade Verbindung 34">
              <a:extLst>
                <a:ext uri="{FF2B5EF4-FFF2-40B4-BE49-F238E27FC236}">
                  <a16:creationId xmlns:a16="http://schemas.microsoft.com/office/drawing/2014/main" id="{C3F2D8C2-51CF-3DCC-78ED-02342C594374}"/>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Gerade Verbindung 35">
              <a:extLst>
                <a:ext uri="{FF2B5EF4-FFF2-40B4-BE49-F238E27FC236}">
                  <a16:creationId xmlns:a16="http://schemas.microsoft.com/office/drawing/2014/main" id="{1D6F6722-1F91-DCED-C718-CD4BC0E88EA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8" name="Textfeld 36">
            <a:extLst>
              <a:ext uri="{FF2B5EF4-FFF2-40B4-BE49-F238E27FC236}">
                <a16:creationId xmlns:a16="http://schemas.microsoft.com/office/drawing/2014/main" id="{F0D86FDF-983F-0E54-9A48-42E7F130C8D2}"/>
              </a:ext>
            </a:extLst>
          </p:cNvPr>
          <p:cNvSpPr txBox="1"/>
          <p:nvPr userDrawn="1"/>
        </p:nvSpPr>
        <p:spPr>
          <a:xfrm>
            <a:off x="-2472952" y="6336000"/>
            <a:ext cx="1917166" cy="347364"/>
          </a:xfrm>
          <a:prstGeom prst="rect">
            <a:avLst/>
          </a:prstGeom>
          <a:noFill/>
        </p:spPr>
        <p:txBody>
          <a:bodyPr wrap="square" rtlCol="0" anchor="ctr">
            <a:noAutofit/>
          </a:bodyPr>
          <a:lstStyle/>
          <a:p>
            <a:pPr algn="r">
              <a:spcAft>
                <a:spcPts val="600"/>
              </a:spcAft>
            </a:pPr>
            <a:r>
              <a:rPr lang="en-US" sz="800">
                <a:solidFill>
                  <a:schemeClr val="accent2"/>
                </a:solidFill>
              </a:rPr>
              <a:t>The MAHLE footer is not used with a full-screen image in the background.</a:t>
            </a:r>
            <a:endParaRPr lang="en-US" sz="800" dirty="0">
              <a:solidFill>
                <a:schemeClr val="accent2"/>
              </a:solidFill>
            </a:endParaRPr>
          </a:p>
        </p:txBody>
      </p:sp>
      <p:sp>
        <p:nvSpPr>
          <p:cNvPr id="12" name="Textfeld 36">
            <a:extLst>
              <a:ext uri="{FF2B5EF4-FFF2-40B4-BE49-F238E27FC236}">
                <a16:creationId xmlns:a16="http://schemas.microsoft.com/office/drawing/2014/main" id="{2C0809DB-86CB-2DBC-8E33-3EFE7646BEC7}"/>
              </a:ext>
            </a:extLst>
          </p:cNvPr>
          <p:cNvSpPr txBox="1"/>
          <p:nvPr userDrawn="1"/>
        </p:nvSpPr>
        <p:spPr>
          <a:xfrm>
            <a:off x="-3313837" y="4430594"/>
            <a:ext cx="2615968" cy="415498"/>
          </a:xfrm>
          <a:prstGeom prst="rect">
            <a:avLst/>
          </a:prstGeom>
          <a:noFill/>
        </p:spPr>
        <p:txBody>
          <a:bodyPr wrap="square" rtlCol="0" anchor="ctr">
            <a:noAutofit/>
          </a:bodyPr>
          <a:lstStyle/>
          <a:p>
            <a:pPr algn="r">
              <a:spcAft>
                <a:spcPts val="600"/>
              </a:spcAft>
            </a:pPr>
            <a:r>
              <a:rPr lang="en-US" sz="800">
                <a:solidFill>
                  <a:schemeClr val="accent2"/>
                </a:solidFill>
              </a:rPr>
              <a:t>Large headline with supporting sub-headline can be placed anywhere within the content area.</a:t>
            </a:r>
          </a:p>
          <a:p>
            <a:pPr algn="r">
              <a:spcAft>
                <a:spcPts val="600"/>
              </a:spcAft>
            </a:pPr>
            <a:r>
              <a:rPr lang="en-US" sz="800">
                <a:solidFill>
                  <a:schemeClr val="accent2"/>
                </a:solidFill>
              </a:rPr>
              <a:t>To ensure the legibility of the headline, the font color can be changed to black, white or dark blue.</a:t>
            </a:r>
            <a:endParaRPr lang="en-US" sz="800" dirty="0">
              <a:solidFill>
                <a:schemeClr val="accent2"/>
              </a:solidFill>
            </a:endParaRPr>
          </a:p>
        </p:txBody>
      </p:sp>
      <p:grpSp>
        <p:nvGrpSpPr>
          <p:cNvPr id="13" name="Gruppieren 41">
            <a:extLst>
              <a:ext uri="{FF2B5EF4-FFF2-40B4-BE49-F238E27FC236}">
                <a16:creationId xmlns:a16="http://schemas.microsoft.com/office/drawing/2014/main" id="{DC26AF9E-5478-F6E6-9C09-301621628877}"/>
              </a:ext>
            </a:extLst>
          </p:cNvPr>
          <p:cNvGrpSpPr/>
          <p:nvPr userDrawn="1"/>
        </p:nvGrpSpPr>
        <p:grpSpPr>
          <a:xfrm>
            <a:off x="-584450" y="4372031"/>
            <a:ext cx="204332" cy="532624"/>
            <a:chOff x="12883230" y="3752058"/>
            <a:chExt cx="166020" cy="629938"/>
          </a:xfrm>
        </p:grpSpPr>
        <p:cxnSp>
          <p:nvCxnSpPr>
            <p:cNvPr id="14" name="Gerade Verbindung 42">
              <a:extLst>
                <a:ext uri="{FF2B5EF4-FFF2-40B4-BE49-F238E27FC236}">
                  <a16:creationId xmlns:a16="http://schemas.microsoft.com/office/drawing/2014/main" id="{E4CB55CD-E6D5-6152-3760-03B8E77D57A5}"/>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Gerade Verbindung 43">
              <a:extLst>
                <a:ext uri="{FF2B5EF4-FFF2-40B4-BE49-F238E27FC236}">
                  <a16:creationId xmlns:a16="http://schemas.microsoft.com/office/drawing/2014/main" id="{2C586A57-13C1-E3B5-EFA0-292FC0419E28}"/>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3512315"/>
      </p:ext>
    </p:extLst>
  </p:cSld>
  <p:clrMapOvr>
    <a:masterClrMapping/>
  </p:clrMapOvr>
  <p:extLst>
    <p:ext uri="{DCECCB84-F9BA-43D5-87BE-67443E8EF086}">
      <p15:sldGuideLst xmlns:p15="http://schemas.microsoft.com/office/powerpoint/2012/main">
        <p15:guide id="1" orient="horz" pos="276">
          <p15:clr>
            <a:srgbClr val="FBAE40"/>
          </p15:clr>
        </p15:guide>
        <p15:guide id="2" pos="237">
          <p15:clr>
            <a:srgbClr val="FBAE40"/>
          </p15:clr>
        </p15:guide>
        <p15:guide id="3" pos="7441">
          <p15:clr>
            <a:srgbClr val="FBAE40"/>
          </p15:clr>
        </p15:guide>
        <p15:guide id="4" orient="horz" pos="393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odule with two columns ">
    <p:spTree>
      <p:nvGrpSpPr>
        <p:cNvPr id="1" name=""/>
        <p:cNvGrpSpPr/>
        <p:nvPr/>
      </p:nvGrpSpPr>
      <p:grpSpPr>
        <a:xfrm>
          <a:off x="0" y="0"/>
          <a:ext cx="0" cy="0"/>
          <a:chOff x="0" y="0"/>
          <a:chExt cx="0" cy="0"/>
        </a:xfrm>
      </p:grpSpPr>
      <p:sp>
        <p:nvSpPr>
          <p:cNvPr id="20" name="Content Placeholder 2">
            <a:extLst>
              <a:ext uri="{FF2B5EF4-FFF2-40B4-BE49-F238E27FC236}">
                <a16:creationId xmlns:a16="http://schemas.microsoft.com/office/drawing/2014/main" id="{9B0BA7C9-C771-0B48-8678-204F5156E933}"/>
              </a:ext>
            </a:extLst>
          </p:cNvPr>
          <p:cNvSpPr>
            <a:spLocks noGrp="1"/>
          </p:cNvSpPr>
          <p:nvPr>
            <p:ph idx="2" hasCustomPrompt="1"/>
          </p:nvPr>
        </p:nvSpPr>
        <p:spPr>
          <a:xfrm>
            <a:off x="6171843" y="1674000"/>
            <a:ext cx="5649742"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6" name="Content Placeholder 1">
            <a:extLst>
              <a:ext uri="{FF2B5EF4-FFF2-40B4-BE49-F238E27FC236}">
                <a16:creationId xmlns:a16="http://schemas.microsoft.com/office/drawing/2014/main" id="{E45C0098-DDF7-1246-B64D-13E01F205524}"/>
              </a:ext>
            </a:extLst>
          </p:cNvPr>
          <p:cNvSpPr>
            <a:spLocks noGrp="1"/>
          </p:cNvSpPr>
          <p:nvPr>
            <p:ph idx="1" hasCustomPrompt="1"/>
          </p:nvPr>
        </p:nvSpPr>
        <p:spPr>
          <a:xfrm>
            <a:off x="378885" y="1674000"/>
            <a:ext cx="5645150" cy="4564800"/>
          </a:xfrm>
          <a:prstGeom prst="rect">
            <a:avLst/>
          </a:prstGeom>
        </p:spPr>
        <p:txBody>
          <a:bodyPr lIns="0" tIns="144000" rIns="90000" bIns="46800"/>
          <a:lstStyle>
            <a:lvl1pPr marL="171449" indent="-171449">
              <a:lnSpc>
                <a:spcPct val="120000"/>
              </a:lnSpc>
              <a:buFont typeface="Wingdings" pitchFamily="2" charset="2"/>
              <a:buChar char="§"/>
              <a:defRPr sz="1400"/>
            </a:lvl1pPr>
            <a:lvl2pPr marL="338136" indent="-169068">
              <a:lnSpc>
                <a:spcPct val="120000"/>
              </a:lnSpc>
              <a:buFont typeface="Symbol" pitchFamily="2" charset="2"/>
              <a:buChar char="-"/>
              <a:tabLst/>
              <a:defRPr sz="1400"/>
            </a:lvl2pPr>
            <a:lvl3pPr marL="502441" indent="-164305">
              <a:lnSpc>
                <a:spcPct val="120000"/>
              </a:lnSpc>
              <a:buFont typeface="Symbol" pitchFamily="2" charset="2"/>
              <a:buChar char="-"/>
              <a:tabLst/>
              <a:defRPr sz="1400"/>
            </a:lvl3pPr>
            <a:lvl4pPr marL="671509" indent="-169068">
              <a:lnSpc>
                <a:spcPct val="120000"/>
              </a:lnSpc>
              <a:buFont typeface="Symbol" pitchFamily="2" charset="2"/>
              <a:buChar char="-"/>
              <a:tabLst/>
              <a:defRPr sz="1400"/>
            </a:lvl4pPr>
            <a:lvl5pPr marL="870342" indent="-198834">
              <a:lnSpc>
                <a:spcPct val="120000"/>
              </a:lnSpc>
              <a:buFont typeface="Symbol" pitchFamily="2" charset="2"/>
              <a:buChar char="-"/>
              <a:tabLst/>
              <a:defRPr sz="1400"/>
            </a:lvl5p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17" name="Subtitle Placeholder 2">
            <a:extLst>
              <a:ext uri="{FF2B5EF4-FFF2-40B4-BE49-F238E27FC236}">
                <a16:creationId xmlns:a16="http://schemas.microsoft.com/office/drawing/2014/main" id="{ECBEA1D8-00A5-F34C-BED7-F2BFF9E41CC9}"/>
              </a:ext>
            </a:extLst>
          </p:cNvPr>
          <p:cNvSpPr>
            <a:spLocks noGrp="1"/>
          </p:cNvSpPr>
          <p:nvPr>
            <p:ph type="body" sz="quarter" idx="4" hasCustomPrompt="1"/>
          </p:nvPr>
        </p:nvSpPr>
        <p:spPr>
          <a:xfrm>
            <a:off x="6171844" y="1461600"/>
            <a:ext cx="5652432"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5" name="Subtitle Placeholder 1">
            <a:extLst>
              <a:ext uri="{FF2B5EF4-FFF2-40B4-BE49-F238E27FC236}">
                <a16:creationId xmlns:a16="http://schemas.microsoft.com/office/drawing/2014/main" id="{E34AC710-E472-854A-B137-4A0B914CC756}"/>
              </a:ext>
            </a:extLst>
          </p:cNvPr>
          <p:cNvSpPr>
            <a:spLocks noGrp="1"/>
          </p:cNvSpPr>
          <p:nvPr>
            <p:ph type="body" sz="quarter" idx="3" hasCustomPrompt="1"/>
          </p:nvPr>
        </p:nvSpPr>
        <p:spPr>
          <a:xfrm>
            <a:off x="378937" y="1461600"/>
            <a:ext cx="5647788" cy="212400"/>
          </a:xfrm>
          <a:prstGeom prst="rect">
            <a:avLst/>
          </a:prstGeom>
        </p:spPr>
        <p:txBody>
          <a:bodyPr lIns="0" tIns="36000" bIns="46800"/>
          <a:lstStyle>
            <a:lvl1pPr marL="0" indent="0">
              <a:lnSpc>
                <a:spcPct val="100000"/>
              </a:lnSpc>
              <a:spcBef>
                <a:spcPts val="0"/>
              </a:spcBef>
              <a:buNone/>
              <a:defRPr sz="1400" b="1">
                <a:solidFill>
                  <a:schemeClr val="tx2"/>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subtitle</a:t>
            </a:r>
          </a:p>
        </p:txBody>
      </p:sp>
      <p:sp>
        <p:nvSpPr>
          <p:cNvPr id="10" name="chapter_agenda">
            <a:extLst>
              <a:ext uri="{FF2B5EF4-FFF2-40B4-BE49-F238E27FC236}">
                <a16:creationId xmlns:a16="http://schemas.microsoft.com/office/drawing/2014/main" id="{9EB3BF31-2F31-AC4F-860F-E21F0A2B913C}"/>
              </a:ext>
            </a:extLst>
          </p:cNvPr>
          <p:cNvSpPr>
            <a:spLocks noGrp="1"/>
          </p:cNvSpPr>
          <p:nvPr>
            <p:ph type="body" sz="quarter" idx="15" hasCustomPrompt="1"/>
          </p:nvPr>
        </p:nvSpPr>
        <p:spPr>
          <a:xfrm>
            <a:off x="378713" y="168935"/>
            <a:ext cx="8560800" cy="198000"/>
          </a:xfrm>
          <a:prstGeom prst="rect">
            <a:avLst/>
          </a:prstGeom>
        </p:spPr>
        <p:txBody>
          <a:bodyPr lIns="0" tIns="0"/>
          <a:lstStyle>
            <a:lvl1pPr marL="0" indent="0">
              <a:buNone/>
              <a:defRPr sz="1100" b="0">
                <a:solidFill>
                  <a:schemeClr val="tx1"/>
                </a:solidFill>
              </a:defRPr>
            </a:lvl1pPr>
            <a:lvl2pPr marL="342898" indent="0">
              <a:buNone/>
              <a:defRPr sz="1050" b="1">
                <a:solidFill>
                  <a:schemeClr val="tx2"/>
                </a:solidFill>
              </a:defRPr>
            </a:lvl2pPr>
            <a:lvl3pPr marL="685796" indent="0">
              <a:buNone/>
              <a:defRPr sz="1050" b="1">
                <a:solidFill>
                  <a:schemeClr val="tx2"/>
                </a:solidFill>
              </a:defRPr>
            </a:lvl3pPr>
            <a:lvl4pPr marL="1028694" indent="0">
              <a:buNone/>
              <a:defRPr sz="1050" b="1">
                <a:solidFill>
                  <a:schemeClr val="tx2"/>
                </a:solidFill>
              </a:defRPr>
            </a:lvl4pPr>
            <a:lvl5pPr marL="1371592" indent="0">
              <a:buNone/>
              <a:defRPr sz="1050" b="1">
                <a:solidFill>
                  <a:schemeClr val="tx2"/>
                </a:solidFill>
              </a:defRPr>
            </a:lvl5pPr>
          </a:lstStyle>
          <a:p>
            <a:r>
              <a:rPr lang="en-US" noProof="1"/>
              <a:t>Add chapter</a:t>
            </a:r>
          </a:p>
        </p:txBody>
      </p:sp>
      <p:sp>
        <p:nvSpPr>
          <p:cNvPr id="2" name="Title 1">
            <a:extLst>
              <a:ext uri="{FF2B5EF4-FFF2-40B4-BE49-F238E27FC236}">
                <a16:creationId xmlns:a16="http://schemas.microsoft.com/office/drawing/2014/main" id="{CB86F4F6-D686-4764-A246-6C56AEFF98E6}"/>
              </a:ext>
            </a:extLst>
          </p:cNvPr>
          <p:cNvSpPr>
            <a:spLocks noGrp="1"/>
          </p:cNvSpPr>
          <p:nvPr>
            <p:ph type="title" hasCustomPrompt="1"/>
          </p:nvPr>
        </p:nvSpPr>
        <p:spPr/>
        <p:txBody>
          <a:bodyPr/>
          <a:lstStyle>
            <a:lvl1pPr>
              <a:defRPr/>
            </a:lvl1pPr>
          </a:lstStyle>
          <a:p>
            <a:r>
              <a:rPr lang="en-US" noProof="1"/>
              <a:t>Add title</a:t>
            </a:r>
          </a:p>
        </p:txBody>
      </p:sp>
      <p:sp>
        <p:nvSpPr>
          <p:cNvPr id="4" name="Slide Number Placeholder 3">
            <a:extLst>
              <a:ext uri="{FF2B5EF4-FFF2-40B4-BE49-F238E27FC236}">
                <a16:creationId xmlns:a16="http://schemas.microsoft.com/office/drawing/2014/main" id="{0CE81EFC-068D-4D46-B982-D74C6C4E8496}"/>
              </a:ext>
            </a:extLst>
          </p:cNvPr>
          <p:cNvSpPr>
            <a:spLocks noGrp="1"/>
          </p:cNvSpPr>
          <p:nvPr>
            <p:ph type="sldNum" sz="quarter" idx="12"/>
          </p:nvPr>
        </p:nvSpPr>
        <p:spPr/>
        <p:txBody>
          <a:bodyPr/>
          <a:lstStyle/>
          <a:p>
            <a:pPr>
              <a:defRPr/>
            </a:pPr>
            <a:fld id="{74C6FC79-BA71-9943-B346-676DE4BBF805}" type="slidenum">
              <a:rPr lang="en-US" noProof="1" dirty="0" smtClean="0"/>
              <a:pPr>
                <a:defRPr/>
              </a:pPr>
              <a:t>‹#›</a:t>
            </a:fld>
            <a:endParaRPr lang="en-US" b="0" noProof="1"/>
          </a:p>
        </p:txBody>
      </p:sp>
      <p:sp>
        <p:nvSpPr>
          <p:cNvPr id="3" name="Textfeld 44">
            <a:extLst>
              <a:ext uri="{FF2B5EF4-FFF2-40B4-BE49-F238E27FC236}">
                <a16:creationId xmlns:a16="http://schemas.microsoft.com/office/drawing/2014/main" id="{85C1E70C-712C-BA95-3D7F-AA30A21C67A4}"/>
              </a:ext>
            </a:extLst>
          </p:cNvPr>
          <p:cNvSpPr txBox="1"/>
          <p:nvPr userDrawn="1"/>
        </p:nvSpPr>
        <p:spPr>
          <a:xfrm>
            <a:off x="-2886335" y="1908283"/>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content text box is aligned with the baseline of the subtitle.</a:t>
            </a:r>
            <a:endParaRPr lang="en-US" sz="800" dirty="0">
              <a:solidFill>
                <a:schemeClr val="accent2"/>
              </a:solidFill>
            </a:endParaRPr>
          </a:p>
        </p:txBody>
      </p:sp>
      <p:sp>
        <p:nvSpPr>
          <p:cNvPr id="5" name="Textfeld 48">
            <a:extLst>
              <a:ext uri="{FF2B5EF4-FFF2-40B4-BE49-F238E27FC236}">
                <a16:creationId xmlns:a16="http://schemas.microsoft.com/office/drawing/2014/main" id="{1BAC15D6-EEED-7BDD-93BF-13FD39A85453}"/>
              </a:ext>
            </a:extLst>
          </p:cNvPr>
          <p:cNvSpPr txBox="1"/>
          <p:nvPr userDrawn="1"/>
        </p:nvSpPr>
        <p:spPr>
          <a:xfrm>
            <a:off x="-2872271" y="698044"/>
            <a:ext cx="2174401" cy="215444"/>
          </a:xfrm>
          <a:prstGeom prst="rect">
            <a:avLst/>
          </a:prstGeom>
          <a:noFill/>
        </p:spPr>
        <p:txBody>
          <a:bodyPr wrap="square" rtlCol="0" anchor="ctr">
            <a:noAutofit/>
          </a:bodyPr>
          <a:lstStyle/>
          <a:p>
            <a:pPr algn="r">
              <a:spcAft>
                <a:spcPts val="600"/>
              </a:spcAft>
            </a:pPr>
            <a:r>
              <a:rPr lang="en-US" sz="800">
                <a:solidFill>
                  <a:schemeClr val="accent2"/>
                </a:solidFill>
              </a:rPr>
              <a:t>The headline text box is aligned with the letters of the navigation.</a:t>
            </a:r>
            <a:endParaRPr lang="en-US" sz="800" dirty="0">
              <a:solidFill>
                <a:schemeClr val="accent2"/>
              </a:solidFill>
            </a:endParaRPr>
          </a:p>
        </p:txBody>
      </p:sp>
      <p:grpSp>
        <p:nvGrpSpPr>
          <p:cNvPr id="6" name="Gruppieren 41">
            <a:extLst>
              <a:ext uri="{FF2B5EF4-FFF2-40B4-BE49-F238E27FC236}">
                <a16:creationId xmlns:a16="http://schemas.microsoft.com/office/drawing/2014/main" id="{0F7C12C7-E4CC-76E9-9C7D-4AD775A71D7A}"/>
              </a:ext>
            </a:extLst>
          </p:cNvPr>
          <p:cNvGrpSpPr/>
          <p:nvPr userDrawn="1"/>
        </p:nvGrpSpPr>
        <p:grpSpPr>
          <a:xfrm>
            <a:off x="-584450" y="526457"/>
            <a:ext cx="204332" cy="532624"/>
            <a:chOff x="12883230" y="3752058"/>
            <a:chExt cx="166020" cy="629938"/>
          </a:xfrm>
        </p:grpSpPr>
        <p:cxnSp>
          <p:nvCxnSpPr>
            <p:cNvPr id="7" name="Gerade Verbindung 42">
              <a:extLst>
                <a:ext uri="{FF2B5EF4-FFF2-40B4-BE49-F238E27FC236}">
                  <a16:creationId xmlns:a16="http://schemas.microsoft.com/office/drawing/2014/main" id="{43BB0D93-3599-BEA8-D3C8-85CD98E1E332}"/>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8" name="Gerade Verbindung 43">
              <a:extLst>
                <a:ext uri="{FF2B5EF4-FFF2-40B4-BE49-F238E27FC236}">
                  <a16:creationId xmlns:a16="http://schemas.microsoft.com/office/drawing/2014/main" id="{3B446CA6-E31B-9809-D3E2-B8924489677F}"/>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6" name="Gruppieren 45">
            <a:extLst>
              <a:ext uri="{FF2B5EF4-FFF2-40B4-BE49-F238E27FC236}">
                <a16:creationId xmlns:a16="http://schemas.microsoft.com/office/drawing/2014/main" id="{F6A3D30F-3735-1B1B-E6E7-0D40076F12D6}"/>
              </a:ext>
            </a:extLst>
          </p:cNvPr>
          <p:cNvGrpSpPr/>
          <p:nvPr userDrawn="1"/>
        </p:nvGrpSpPr>
        <p:grpSpPr>
          <a:xfrm>
            <a:off x="-584450" y="1742984"/>
            <a:ext cx="204332" cy="532624"/>
            <a:chOff x="12883230" y="3752058"/>
            <a:chExt cx="166020" cy="629938"/>
          </a:xfrm>
        </p:grpSpPr>
        <p:cxnSp>
          <p:nvCxnSpPr>
            <p:cNvPr id="27" name="Gerade Verbindung 46">
              <a:extLst>
                <a:ext uri="{FF2B5EF4-FFF2-40B4-BE49-F238E27FC236}">
                  <a16:creationId xmlns:a16="http://schemas.microsoft.com/office/drawing/2014/main" id="{357DBFC9-8726-1D1C-4C8F-59D4E1D4FCAD}"/>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Gerade Verbindung 47">
              <a:extLst>
                <a:ext uri="{FF2B5EF4-FFF2-40B4-BE49-F238E27FC236}">
                  <a16:creationId xmlns:a16="http://schemas.microsoft.com/office/drawing/2014/main" id="{257CE94A-33A8-C995-134C-980CA5C4A39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16236744"/>
      </p:ext>
    </p:extLst>
  </p:cSld>
  <p:clrMapOvr>
    <a:masterClrMapping/>
  </p:clrMapOvr>
  <p:extLst>
    <p:ext uri="{DCECCB84-F9BA-43D5-87BE-67443E8EF086}">
      <p15:sldGuideLst xmlns:p15="http://schemas.microsoft.com/office/powerpoint/2012/main">
        <p15:guide id="1" pos="233">
          <p15:clr>
            <a:srgbClr val="FBAE40"/>
          </p15:clr>
        </p15:guide>
        <p15:guide id="2" orient="horz" pos="102">
          <p15:clr>
            <a:srgbClr val="FBAE40"/>
          </p15:clr>
        </p15:guide>
        <p15:guide id="4" pos="3799">
          <p15:clr>
            <a:srgbClr val="FBAE40"/>
          </p15:clr>
        </p15:guide>
        <p15:guide id="5" pos="3887">
          <p15:clr>
            <a:srgbClr val="FBAE40"/>
          </p15:clr>
        </p15:guide>
        <p15:guide id="6" pos="7447">
          <p15:clr>
            <a:srgbClr val="FBAE40"/>
          </p15:clr>
        </p15:guide>
        <p15:guide id="7" orient="horz" pos="270">
          <p15:clr>
            <a:srgbClr val="FBAE40"/>
          </p15:clr>
        </p15:guide>
        <p15:guide id="8" orient="horz" pos="913">
          <p15:clr>
            <a:srgbClr val="FBAE40"/>
          </p15:clr>
        </p15:guide>
        <p15:guide id="9" orient="horz" pos="1053">
          <p15:clr>
            <a:srgbClr val="FBAE40"/>
          </p15:clr>
        </p15:guide>
        <p15:guide id="10" orient="horz" pos="393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3.png"/><Relationship Id="rId2" Type="http://schemas.openxmlformats.org/officeDocument/2006/relationships/slideLayout" Target="../slideLayouts/slideLayout27.xml"/><Relationship Id="rId16" Type="http://schemas.openxmlformats.org/officeDocument/2006/relationships/image" Target="../media/image15.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 Type="http://schemas.openxmlformats.org/officeDocument/2006/relationships/slideLayout" Target="../slideLayouts/slideLayout41.xml"/><Relationship Id="rId21" Type="http://schemas.openxmlformats.org/officeDocument/2006/relationships/slideLayout" Target="../slideLayouts/slideLayout59.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image" Target="../media/image17.png"/><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theme" Target="../theme/theme3.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image" Target="../media/image3.png"/><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94981035-B5D1-424F-85C4-CDE43E0CA03A}"/>
              </a:ext>
            </a:extLst>
          </p:cNvPr>
          <p:cNvSpPr/>
          <p:nvPr userDrawn="1"/>
        </p:nvSpPr>
        <p:spPr>
          <a:xfrm>
            <a:off x="-1" y="6235200"/>
            <a:ext cx="12191997" cy="62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US" sz="1400" dirty="0" err="1">
              <a:solidFill>
                <a:schemeClr val="tx1"/>
              </a:solidFill>
            </a:endParaRPr>
          </a:p>
        </p:txBody>
      </p:sp>
      <p:sp>
        <p:nvSpPr>
          <p:cNvPr id="7" name="DataFooter_inv" hidden="1">
            <a:extLst>
              <a:ext uri="{FF2B5EF4-FFF2-40B4-BE49-F238E27FC236}">
                <a16:creationId xmlns:a16="http://schemas.microsoft.com/office/drawing/2014/main" id="{1014B7E6-3214-01E8-06A0-4653FBF02515}"/>
              </a:ext>
            </a:extLst>
          </p:cNvPr>
          <p:cNvSpPr txBox="1"/>
          <p:nvPr userDrawn="1"/>
        </p:nvSpPr>
        <p:spPr>
          <a:xfrm>
            <a:off x="3071664" y="5805264"/>
            <a:ext cx="7501292" cy="215444"/>
          </a:xfrm>
          <a:prstGeom prst="rect">
            <a:avLst/>
          </a:prstGeom>
          <a:noFill/>
        </p:spPr>
        <p:txBody>
          <a:bodyPr wrap="square" rtlCol="0" anchor="ctr" anchorCtr="0">
            <a:sp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chemeClr val="bg1"/>
                </a:solidFill>
                <a:effectLst/>
                <a:uLnTx/>
                <a:uFillTx/>
                <a:latin typeface="+mn-lt"/>
                <a:ea typeface="+mn-ea"/>
                <a:cs typeface="+mn-cs"/>
              </a:rPr>
              <a:t>| %author_f%%department_f%%dateformat_01_f%</a:t>
            </a:r>
          </a:p>
        </p:txBody>
      </p:sp>
      <p:sp>
        <p:nvSpPr>
          <p:cNvPr id="10" name="DataFooter" hidden="1">
            <a:extLst>
              <a:ext uri="{FF2B5EF4-FFF2-40B4-BE49-F238E27FC236}">
                <a16:creationId xmlns:a16="http://schemas.microsoft.com/office/drawing/2014/main" id="{82E80F6F-2427-400C-BBF4-1D41BA65A0DC}"/>
              </a:ext>
            </a:extLst>
          </p:cNvPr>
          <p:cNvSpPr txBox="1"/>
          <p:nvPr userDrawn="1"/>
        </p:nvSpPr>
        <p:spPr>
          <a:xfrm>
            <a:off x="2816867" y="6021289"/>
            <a:ext cx="7501292" cy="215444"/>
          </a:xfrm>
          <a:prstGeom prst="rect">
            <a:avLst/>
          </a:prstGeom>
          <a:noFill/>
        </p:spPr>
        <p:txBody>
          <a:bodyPr wrap="square" rtlCol="0" anchor="ctr" anchorCtr="0">
            <a:sp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%author_f%%department_f%%dateformat_01_f%</a:t>
            </a:r>
          </a:p>
        </p:txBody>
      </p:sp>
      <p:sp>
        <p:nvSpPr>
          <p:cNvPr id="13" name="DataOnTitle" hidden="1">
            <a:extLst>
              <a:ext uri="{FF2B5EF4-FFF2-40B4-BE49-F238E27FC236}">
                <a16:creationId xmlns:a16="http://schemas.microsoft.com/office/drawing/2014/main" id="{26449288-44CB-4E9A-A254-59BE5B30A188}"/>
              </a:ext>
            </a:extLst>
          </p:cNvPr>
          <p:cNvSpPr txBox="1"/>
          <p:nvPr userDrawn="1"/>
        </p:nvSpPr>
        <p:spPr>
          <a:xfrm>
            <a:off x="5918750" y="5301209"/>
            <a:ext cx="5494764" cy="348109"/>
          </a:xfrm>
          <a:prstGeom prst="rect">
            <a:avLst/>
          </a:prstGeom>
          <a:noFill/>
        </p:spPr>
        <p:txBody>
          <a:bodyPr wrap="square" rtlCol="0">
            <a:spAutoFit/>
          </a:bodyPr>
          <a:lstStyle/>
          <a:p>
            <a:pPr algn="l"/>
            <a:r>
              <a:rPr kumimoji="0" lang="en-US" sz="1600" b="0" i="0" u="none" strike="noStrike" kern="1200" cap="none" spc="0" normalizeH="0" baseline="0" noProof="1">
                <a:ln>
                  <a:noFill/>
                </a:ln>
                <a:solidFill>
                  <a:srgbClr val="F3D03E"/>
                </a:solidFill>
                <a:effectLst/>
                <a:uLnTx/>
                <a:uFillTx/>
                <a:latin typeface="+mn-lt"/>
                <a:ea typeface="+mn-ea"/>
                <a:cs typeface="+mn-cs"/>
              </a:rPr>
              <a:t>%author_t%%department_t%%dateformat_01_t%</a:t>
            </a:r>
            <a:endParaRPr lang="en-US" sz="1600" noProof="1"/>
          </a:p>
        </p:txBody>
      </p:sp>
      <p:sp>
        <p:nvSpPr>
          <p:cNvPr id="4" name="DataFooter">
            <a:extLst>
              <a:ext uri="{FF2B5EF4-FFF2-40B4-BE49-F238E27FC236}">
                <a16:creationId xmlns:a16="http://schemas.microsoft.com/office/drawing/2014/main" id="{AA0A3C39-396A-4B74-BF97-A4BD5F456906}"/>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MAHLE ANAND Filter Systems Private Limited</a:t>
            </a:r>
          </a:p>
        </p:txBody>
      </p:sp>
      <p:sp>
        <p:nvSpPr>
          <p:cNvPr id="2" name="Title 1">
            <a:extLst>
              <a:ext uri="{FF2B5EF4-FFF2-40B4-BE49-F238E27FC236}">
                <a16:creationId xmlns:a16="http://schemas.microsoft.com/office/drawing/2014/main" id="{CD358837-FDFB-0245-8878-CBB249AC970C}"/>
              </a:ext>
            </a:extLst>
          </p:cNvPr>
          <p:cNvSpPr>
            <a:spLocks noGrp="1"/>
          </p:cNvSpPr>
          <p:nvPr>
            <p:ph type="title"/>
          </p:nvPr>
        </p:nvSpPr>
        <p:spPr>
          <a:xfrm>
            <a:off x="378510" y="432000"/>
            <a:ext cx="8559115" cy="842400"/>
          </a:xfrm>
          <a:prstGeom prst="rect">
            <a:avLst/>
          </a:prstGeom>
        </p:spPr>
        <p:txBody>
          <a:bodyPr vert="horz" lIns="0" tIns="0" rIns="90000" bIns="0" rtlCol="0" anchor="t" anchorCtr="0">
            <a:noAutofit/>
          </a:bodyPr>
          <a:lstStyle/>
          <a:p>
            <a:r>
              <a:rPr lang="en-US" noProof="1"/>
              <a:t>Add title</a:t>
            </a:r>
          </a:p>
        </p:txBody>
      </p:sp>
      <p:sp>
        <p:nvSpPr>
          <p:cNvPr id="3" name="Text Placeholder 1">
            <a:extLst>
              <a:ext uri="{FF2B5EF4-FFF2-40B4-BE49-F238E27FC236}">
                <a16:creationId xmlns:a16="http://schemas.microsoft.com/office/drawing/2014/main" id="{2D6BD1E4-F2EC-724F-8094-CBAE423BD14B}"/>
              </a:ext>
            </a:extLst>
          </p:cNvPr>
          <p:cNvSpPr>
            <a:spLocks noGrp="1"/>
          </p:cNvSpPr>
          <p:nvPr>
            <p:ph type="body" idx="1"/>
          </p:nvPr>
        </p:nvSpPr>
        <p:spPr>
          <a:xfrm>
            <a:off x="382263" y="1821600"/>
            <a:ext cx="8555363" cy="4413600"/>
          </a:xfrm>
          <a:prstGeom prst="rect">
            <a:avLst/>
          </a:prstGeom>
        </p:spPr>
        <p:txBody>
          <a:bodyPr vert="horz" lIns="0" tIns="0" rIns="91440" bIns="0" rtlCol="0">
            <a:noAutofit/>
          </a:body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a:p>
            <a:pPr lvl="5"/>
            <a:r>
              <a:rPr lang="en-US" noProof="1"/>
              <a:t>Sixth level</a:t>
            </a:r>
          </a:p>
          <a:p>
            <a:pPr lvl="6"/>
            <a:r>
              <a:rPr lang="en-US" noProof="1"/>
              <a:t>Seventh level</a:t>
            </a:r>
          </a:p>
          <a:p>
            <a:pPr lvl="7"/>
            <a:r>
              <a:rPr lang="en-US" noProof="1"/>
              <a:t>Eighth level</a:t>
            </a:r>
          </a:p>
          <a:p>
            <a:pPr lvl="8"/>
            <a:r>
              <a:rPr lang="en-US" noProof="1"/>
              <a:t>Ninth level</a:t>
            </a:r>
          </a:p>
        </p:txBody>
      </p:sp>
      <p:sp>
        <p:nvSpPr>
          <p:cNvPr id="6" name="SlideNumber">
            <a:extLst>
              <a:ext uri="{FF2B5EF4-FFF2-40B4-BE49-F238E27FC236}">
                <a16:creationId xmlns:a16="http://schemas.microsoft.com/office/drawing/2014/main" id="{C19FFBDB-2B10-ED4B-87DF-71F1B9374A06}"/>
              </a:ext>
            </a:extLst>
          </p:cNvPr>
          <p:cNvSpPr>
            <a:spLocks noGrp="1"/>
          </p:cNvSpPr>
          <p:nvPr>
            <p:ph type="sldNum" sz="quarter" idx="12"/>
          </p:nvPr>
        </p:nvSpPr>
        <p:spPr>
          <a:xfrm>
            <a:off x="288000" y="6346800"/>
            <a:ext cx="216000" cy="226800"/>
          </a:xfrm>
          <a:prstGeom prst="rect">
            <a:avLst/>
          </a:prstGeom>
        </p:spPr>
        <p:txBody>
          <a:bodyPr vert="horz" lIns="0" tIns="0" rIns="0" bIns="0" rtlCol="0" anchor="ctr" anchorCtr="0">
            <a:noAutofit/>
          </a:bodyPr>
          <a:lstStyle>
            <a:lvl1pPr algn="r">
              <a:defRPr sz="800" b="1">
                <a:solidFill>
                  <a:schemeClr val="tx2"/>
                </a:solidFill>
              </a:defRPr>
            </a:lvl1pPr>
          </a:lstStyle>
          <a:p>
            <a:pPr>
              <a:defRPr/>
            </a:pPr>
            <a:fld id="{74C6FC79-BA71-9943-B346-676DE4BBF805}" type="slidenum">
              <a:rPr lang="en-US" noProof="1" smtClean="0"/>
              <a:pPr>
                <a:defRPr/>
              </a:pPr>
              <a:t>‹#›</a:t>
            </a:fld>
            <a:endParaRPr lang="en-US" b="0" noProof="1"/>
          </a:p>
        </p:txBody>
      </p:sp>
      <p:sp>
        <p:nvSpPr>
          <p:cNvPr id="11" name="Textfeld 40">
            <a:extLst>
              <a:ext uri="{FF2B5EF4-FFF2-40B4-BE49-F238E27FC236}">
                <a16:creationId xmlns:a16="http://schemas.microsoft.com/office/drawing/2014/main" id="{05ECE098-0624-466F-BB30-2A977F35EC18}"/>
              </a:ext>
            </a:extLst>
          </p:cNvPr>
          <p:cNvSpPr txBox="1"/>
          <p:nvPr userDrawn="1"/>
        </p:nvSpPr>
        <p:spPr>
          <a:xfrm>
            <a:off x="12911988" y="6386304"/>
            <a:ext cx="2699706" cy="33855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pic>
        <p:nvPicPr>
          <p:cNvPr id="9" name="Logo">
            <a:extLst>
              <a:ext uri="{FF2B5EF4-FFF2-40B4-BE49-F238E27FC236}">
                <a16:creationId xmlns:a16="http://schemas.microsoft.com/office/drawing/2014/main" id="{CBD90B84-B918-F506-DEF8-E96B62902C62}"/>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0771953" y="6419139"/>
            <a:ext cx="1050836" cy="230953"/>
          </a:xfrm>
          <a:prstGeom prst="rect">
            <a:avLst/>
          </a:prstGeom>
        </p:spPr>
      </p:pic>
      <p:pic>
        <p:nvPicPr>
          <p:cNvPr id="14" name="LogoMs">
            <a:extLst>
              <a:ext uri="{FF2B5EF4-FFF2-40B4-BE49-F238E27FC236}">
                <a16:creationId xmlns:a16="http://schemas.microsoft.com/office/drawing/2014/main" id="{7ABAAE4D-AE6E-0663-FEB0-BF9741BDD3FB}"/>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366441" y="6300424"/>
            <a:ext cx="2579155" cy="468000"/>
          </a:xfrm>
          <a:prstGeom prst="rect">
            <a:avLst/>
          </a:prstGeom>
        </p:spPr>
      </p:pic>
      <p:pic>
        <p:nvPicPr>
          <p:cNvPr id="20" name="LogoNv">
            <a:extLst>
              <a:ext uri="{FF2B5EF4-FFF2-40B4-BE49-F238E27FC236}">
                <a16:creationId xmlns:a16="http://schemas.microsoft.com/office/drawing/2014/main" id="{EB4A0C89-8F13-C0C1-41BC-A9EE0D398E96}"/>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693689" y="6300424"/>
            <a:ext cx="2249287" cy="468000"/>
          </a:xfrm>
          <a:prstGeom prst="rect">
            <a:avLst/>
          </a:prstGeom>
        </p:spPr>
      </p:pic>
      <p:pic>
        <p:nvPicPr>
          <p:cNvPr id="21" name="LogoPt">
            <a:extLst>
              <a:ext uri="{FF2B5EF4-FFF2-40B4-BE49-F238E27FC236}">
                <a16:creationId xmlns:a16="http://schemas.microsoft.com/office/drawing/2014/main" id="{D10DD428-0D5E-B2C6-0487-AA6B64A11BBA}"/>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10753200" y="6375600"/>
            <a:ext cx="1080000" cy="374400"/>
          </a:xfrm>
          <a:prstGeom prst="rect">
            <a:avLst/>
          </a:prstGeom>
        </p:spPr>
      </p:pic>
      <p:pic>
        <p:nvPicPr>
          <p:cNvPr id="23" name="LogoSb">
            <a:extLst>
              <a:ext uri="{FF2B5EF4-FFF2-40B4-BE49-F238E27FC236}">
                <a16:creationId xmlns:a16="http://schemas.microsoft.com/office/drawing/2014/main" id="{18222734-D22A-A1D0-8A1E-E637CB00856C}"/>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630601" y="6301172"/>
            <a:ext cx="2312167" cy="466975"/>
          </a:xfrm>
          <a:prstGeom prst="rect">
            <a:avLst/>
          </a:prstGeom>
        </p:spPr>
      </p:pic>
      <p:grpSp>
        <p:nvGrpSpPr>
          <p:cNvPr id="25" name="Gruppieren 41">
            <a:extLst>
              <a:ext uri="{FF2B5EF4-FFF2-40B4-BE49-F238E27FC236}">
                <a16:creationId xmlns:a16="http://schemas.microsoft.com/office/drawing/2014/main" id="{120AE2DF-A5E2-1B50-B7BD-A1222A822A6C}"/>
              </a:ext>
            </a:extLst>
          </p:cNvPr>
          <p:cNvGrpSpPr/>
          <p:nvPr userDrawn="1"/>
        </p:nvGrpSpPr>
        <p:grpSpPr>
          <a:xfrm rot="10800000">
            <a:off x="12561352" y="6289269"/>
            <a:ext cx="204332" cy="532624"/>
            <a:chOff x="12883230" y="3752058"/>
            <a:chExt cx="166020" cy="629938"/>
          </a:xfrm>
        </p:grpSpPr>
        <p:cxnSp>
          <p:nvCxnSpPr>
            <p:cNvPr id="26" name="Gerade Verbindung 42">
              <a:extLst>
                <a:ext uri="{FF2B5EF4-FFF2-40B4-BE49-F238E27FC236}">
                  <a16:creationId xmlns:a16="http://schemas.microsoft.com/office/drawing/2014/main" id="{DFC6EF1A-21B5-ADE2-466B-AC61758075C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Gerade Verbindung 43">
              <a:extLst>
                <a:ext uri="{FF2B5EF4-FFF2-40B4-BE49-F238E27FC236}">
                  <a16:creationId xmlns:a16="http://schemas.microsoft.com/office/drawing/2014/main" id="{B8EA7BAF-DF43-D567-DF5D-2079DF194DE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8" name="Gruppieren 33">
            <a:extLst>
              <a:ext uri="{FF2B5EF4-FFF2-40B4-BE49-F238E27FC236}">
                <a16:creationId xmlns:a16="http://schemas.microsoft.com/office/drawing/2014/main" id="{00F7DE5F-506F-1935-FD7A-C6DB9A890D6A}"/>
              </a:ext>
            </a:extLst>
          </p:cNvPr>
          <p:cNvGrpSpPr/>
          <p:nvPr userDrawn="1"/>
        </p:nvGrpSpPr>
        <p:grpSpPr>
          <a:xfrm>
            <a:off x="-572229" y="6237312"/>
            <a:ext cx="204332" cy="532624"/>
            <a:chOff x="12883230" y="3752058"/>
            <a:chExt cx="166020" cy="629938"/>
          </a:xfrm>
        </p:grpSpPr>
        <p:cxnSp>
          <p:nvCxnSpPr>
            <p:cNvPr id="29" name="Gerade Verbindung 34">
              <a:extLst>
                <a:ext uri="{FF2B5EF4-FFF2-40B4-BE49-F238E27FC236}">
                  <a16:creationId xmlns:a16="http://schemas.microsoft.com/office/drawing/2014/main" id="{BB08B755-F34A-F9E0-5B59-3B5BFCC03CE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35">
              <a:extLst>
                <a:ext uri="{FF2B5EF4-FFF2-40B4-BE49-F238E27FC236}">
                  <a16:creationId xmlns:a16="http://schemas.microsoft.com/office/drawing/2014/main" id="{F4B2F7C6-FA72-6FFB-AA08-8D29B04AA65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8" name="Textfeld 36">
            <a:extLst>
              <a:ext uri="{FF2B5EF4-FFF2-40B4-BE49-F238E27FC236}">
                <a16:creationId xmlns:a16="http://schemas.microsoft.com/office/drawing/2014/main" id="{A4786C60-9E94-C1FE-0474-79CDA2A40EF8}"/>
              </a:ext>
            </a:extLst>
          </p:cNvPr>
          <p:cNvSpPr txBox="1"/>
          <p:nvPr userDrawn="1"/>
        </p:nvSpPr>
        <p:spPr>
          <a:xfrm>
            <a:off x="-2343600" y="64080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pic>
        <p:nvPicPr>
          <p:cNvPr id="15" name="Picture 14">
            <a:extLst>
              <a:ext uri="{FF2B5EF4-FFF2-40B4-BE49-F238E27FC236}">
                <a16:creationId xmlns:a16="http://schemas.microsoft.com/office/drawing/2014/main" id="{9CD77607-5A0D-9BB6-4BF7-DC9C7F4528DC}"/>
              </a:ext>
            </a:extLst>
          </p:cNvPr>
          <p:cNvPicPr>
            <a:picLocks noChangeAspect="1"/>
          </p:cNvPicPr>
          <p:nvPr userDrawn="1"/>
        </p:nvPicPr>
        <p:blipFill>
          <a:blip r:embed="rId29"/>
          <a:stretch>
            <a:fillRect/>
          </a:stretch>
        </p:blipFill>
        <p:spPr>
          <a:xfrm>
            <a:off x="9296400" y="6400800"/>
            <a:ext cx="1219200" cy="258155"/>
          </a:xfrm>
          <a:prstGeom prst="rect">
            <a:avLst/>
          </a:prstGeom>
        </p:spPr>
      </p:pic>
      <p:sp>
        <p:nvSpPr>
          <p:cNvPr id="16" name="TextBox 15">
            <a:extLst>
              <a:ext uri="{FF2B5EF4-FFF2-40B4-BE49-F238E27FC236}">
                <a16:creationId xmlns:a16="http://schemas.microsoft.com/office/drawing/2014/main" id="{F5CB84DB-21D2-D1A5-D47D-2EF55F9A2063}"/>
              </a:ext>
            </a:extLst>
          </p:cNvPr>
          <p:cNvSpPr txBox="1"/>
          <p:nvPr userDrawn="1">
            <p:extLst>
              <p:ext uri="{1162E1C5-73C7-4A58-AE30-91384D911F3F}">
                <p184:classification xmlns:p184="http://schemas.microsoft.com/office/powerpoint/2018/4/main" val="ftr"/>
              </p:ext>
            </p:extLst>
          </p:nvPr>
        </p:nvSpPr>
        <p:spPr>
          <a:xfrm>
            <a:off x="63500" y="6642100"/>
            <a:ext cx="16557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110004020202020204"/>
              </a:rPr>
              <a:t>MAHLE internal restricted (CL2)</a:t>
            </a:r>
          </a:p>
        </p:txBody>
      </p:sp>
    </p:spTree>
    <p:extLst>
      <p:ext uri="{BB962C8B-B14F-4D97-AF65-F5344CB8AC3E}">
        <p14:creationId xmlns:p14="http://schemas.microsoft.com/office/powerpoint/2010/main" val="3106863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7" r:id="rId25"/>
  </p:sldLayoutIdLst>
  <p:hf hdr="0" ftr="0" dt="0"/>
  <p:txStyles>
    <p:titleStyle>
      <a:lvl1pPr algn="l" defTabSz="844078" rtl="0" eaLnBrk="1" latinLnBrk="0" hangingPunct="1">
        <a:lnSpc>
          <a:spcPct val="90000"/>
        </a:lnSpc>
        <a:spcBef>
          <a:spcPct val="0"/>
        </a:spcBef>
        <a:buNone/>
        <a:defRPr sz="2700" b="0" kern="1200">
          <a:solidFill>
            <a:schemeClr val="tx1"/>
          </a:solidFill>
          <a:latin typeface="+mj-lt"/>
          <a:ea typeface="+mj-ea"/>
          <a:cs typeface="+mj-cs"/>
        </a:defRPr>
      </a:lvl1pPr>
    </p:titleStyle>
    <p:bodyStyle>
      <a:lvl1pPr marL="211019" indent="-211019" algn="l" defTabSz="844078" rtl="0" eaLnBrk="1" latinLnBrk="0" hangingPunct="1">
        <a:lnSpc>
          <a:spcPct val="120000"/>
        </a:lnSpc>
        <a:spcBef>
          <a:spcPts val="923"/>
        </a:spcBef>
        <a:buClr>
          <a:schemeClr val="tx2"/>
        </a:buClr>
        <a:buFont typeface="Wingdings" pitchFamily="2" charset="2"/>
        <a:buChar char="§"/>
        <a:defRPr sz="1400" kern="1200">
          <a:solidFill>
            <a:schemeClr val="tx1"/>
          </a:solidFill>
          <a:latin typeface="+mn-lt"/>
          <a:ea typeface="+mn-ea"/>
          <a:cs typeface="+mn-cs"/>
        </a:defRPr>
      </a:lvl1pPr>
      <a:lvl2pPr marL="410315" indent="-205158" algn="l" defTabSz="844078" rtl="0" eaLnBrk="1" latinLnBrk="0" hangingPunct="1">
        <a:lnSpc>
          <a:spcPct val="120000"/>
        </a:lnSpc>
        <a:spcBef>
          <a:spcPts val="0"/>
        </a:spcBef>
        <a:buClr>
          <a:schemeClr val="tx2"/>
        </a:buClr>
        <a:buFont typeface="Symbol" pitchFamily="2" charset="2"/>
        <a:buChar char="-"/>
        <a:tabLst>
          <a:tab pos="199296" algn="l"/>
        </a:tabLst>
        <a:defRPr sz="1400" kern="1200">
          <a:solidFill>
            <a:schemeClr val="tx1"/>
          </a:solidFill>
          <a:latin typeface="+mn-lt"/>
          <a:ea typeface="+mn-ea"/>
          <a:cs typeface="+mn-cs"/>
        </a:defRPr>
      </a:lvl2pPr>
      <a:lvl3pPr marL="616940" indent="-206624" algn="l" defTabSz="844078" rtl="0" eaLnBrk="1" latinLnBrk="0" hangingPunct="1">
        <a:lnSpc>
          <a:spcPct val="120000"/>
        </a:lnSpc>
        <a:spcBef>
          <a:spcPts val="0"/>
        </a:spcBef>
        <a:buClr>
          <a:schemeClr val="tx2"/>
        </a:buClr>
        <a:buFont typeface="Symbol" pitchFamily="2" charset="2"/>
        <a:buChar char="-"/>
        <a:tabLst/>
        <a:defRPr sz="1400" kern="1200">
          <a:solidFill>
            <a:schemeClr val="tx1"/>
          </a:solidFill>
          <a:latin typeface="+mn-lt"/>
          <a:ea typeface="+mn-ea"/>
          <a:cs typeface="+mn-cs"/>
        </a:defRPr>
      </a:lvl3pPr>
      <a:lvl4pPr marL="822097" indent="-205158" algn="l" defTabSz="844078" rtl="0" eaLnBrk="1" latinLnBrk="0" hangingPunct="1">
        <a:lnSpc>
          <a:spcPct val="120000"/>
        </a:lnSpc>
        <a:spcBef>
          <a:spcPts val="0"/>
        </a:spcBef>
        <a:buClr>
          <a:schemeClr val="tx2"/>
        </a:buClr>
        <a:buFont typeface="Symbol" pitchFamily="2" charset="2"/>
        <a:buChar char="-"/>
        <a:tabLst/>
        <a:defRPr sz="1400" kern="1200">
          <a:solidFill>
            <a:schemeClr val="tx1"/>
          </a:solidFill>
          <a:latin typeface="+mn-lt"/>
          <a:ea typeface="+mn-ea"/>
          <a:cs typeface="+mn-cs"/>
        </a:defRPr>
      </a:lvl4pPr>
      <a:lvl5pPr marL="1068286" indent="-246190" algn="l" defTabSz="844078" rtl="0" eaLnBrk="1" latinLnBrk="0" hangingPunct="1">
        <a:lnSpc>
          <a:spcPct val="120000"/>
        </a:lnSpc>
        <a:spcBef>
          <a:spcPts val="0"/>
        </a:spcBef>
        <a:buClr>
          <a:schemeClr val="tx2"/>
        </a:buClr>
        <a:buFont typeface="Symbol" pitchFamily="2" charset="2"/>
        <a:buChar char="-"/>
        <a:tabLst>
          <a:tab pos="817700" algn="l"/>
        </a:tabLst>
        <a:defRPr sz="1400" kern="1200">
          <a:solidFill>
            <a:schemeClr val="tx1"/>
          </a:solidFill>
          <a:latin typeface="+mn-lt"/>
          <a:ea typeface="+mn-ea"/>
          <a:cs typeface="+mn-cs"/>
        </a:defRPr>
      </a:lvl5pPr>
      <a:lvl6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6pPr>
      <a:lvl7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7pPr>
      <a:lvl8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8pPr>
      <a:lvl9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9pPr>
    </p:bodyStyle>
    <p:otherStyle>
      <a:defPPr>
        <a:defRPr lang="de-DE"/>
      </a:defPPr>
      <a:lvl1pPr marL="0" algn="l" defTabSz="844078" rtl="0" eaLnBrk="1" latinLnBrk="0" hangingPunct="1">
        <a:defRPr sz="1662" kern="1200">
          <a:solidFill>
            <a:schemeClr val="tx1"/>
          </a:solidFill>
          <a:latin typeface="+mn-lt"/>
          <a:ea typeface="+mn-ea"/>
          <a:cs typeface="+mn-cs"/>
        </a:defRPr>
      </a:lvl1pPr>
      <a:lvl2pPr marL="422039" algn="l" defTabSz="844078" rtl="0" eaLnBrk="1" latinLnBrk="0" hangingPunct="1">
        <a:defRPr sz="1662" kern="1200">
          <a:solidFill>
            <a:schemeClr val="tx1"/>
          </a:solidFill>
          <a:latin typeface="+mn-lt"/>
          <a:ea typeface="+mn-ea"/>
          <a:cs typeface="+mn-cs"/>
        </a:defRPr>
      </a:lvl2pPr>
      <a:lvl3pPr marL="844078" algn="l" defTabSz="844078" rtl="0" eaLnBrk="1" latinLnBrk="0" hangingPunct="1">
        <a:defRPr sz="1662" kern="1200">
          <a:solidFill>
            <a:schemeClr val="tx1"/>
          </a:solidFill>
          <a:latin typeface="+mn-lt"/>
          <a:ea typeface="+mn-ea"/>
          <a:cs typeface="+mn-cs"/>
        </a:defRPr>
      </a:lvl3pPr>
      <a:lvl4pPr marL="1266117" algn="l" defTabSz="844078" rtl="0" eaLnBrk="1" latinLnBrk="0" hangingPunct="1">
        <a:defRPr sz="1662" kern="1200">
          <a:solidFill>
            <a:schemeClr val="tx1"/>
          </a:solidFill>
          <a:latin typeface="+mn-lt"/>
          <a:ea typeface="+mn-ea"/>
          <a:cs typeface="+mn-cs"/>
        </a:defRPr>
      </a:lvl4pPr>
      <a:lvl5pPr marL="1688155" algn="l" defTabSz="844078" rtl="0" eaLnBrk="1" latinLnBrk="0" hangingPunct="1">
        <a:defRPr sz="1662" kern="1200">
          <a:solidFill>
            <a:schemeClr val="tx1"/>
          </a:solidFill>
          <a:latin typeface="+mn-lt"/>
          <a:ea typeface="+mn-ea"/>
          <a:cs typeface="+mn-cs"/>
        </a:defRPr>
      </a:lvl5pPr>
      <a:lvl6pPr marL="2110194" algn="l" defTabSz="844078" rtl="0" eaLnBrk="1" latinLnBrk="0" hangingPunct="1">
        <a:defRPr sz="1662" kern="1200">
          <a:solidFill>
            <a:schemeClr val="tx1"/>
          </a:solidFill>
          <a:latin typeface="+mn-lt"/>
          <a:ea typeface="+mn-ea"/>
          <a:cs typeface="+mn-cs"/>
        </a:defRPr>
      </a:lvl6pPr>
      <a:lvl7pPr marL="2532233" algn="l" defTabSz="844078" rtl="0" eaLnBrk="1" latinLnBrk="0" hangingPunct="1">
        <a:defRPr sz="1662" kern="1200">
          <a:solidFill>
            <a:schemeClr val="tx1"/>
          </a:solidFill>
          <a:latin typeface="+mn-lt"/>
          <a:ea typeface="+mn-ea"/>
          <a:cs typeface="+mn-cs"/>
        </a:defRPr>
      </a:lvl7pPr>
      <a:lvl8pPr marL="2954272" algn="l" defTabSz="844078" rtl="0" eaLnBrk="1" latinLnBrk="0" hangingPunct="1">
        <a:defRPr sz="1662" kern="1200">
          <a:solidFill>
            <a:schemeClr val="tx1"/>
          </a:solidFill>
          <a:latin typeface="+mn-lt"/>
          <a:ea typeface="+mn-ea"/>
          <a:cs typeface="+mn-cs"/>
        </a:defRPr>
      </a:lvl8pPr>
      <a:lvl9pPr marL="3376312" algn="l" defTabSz="844078"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94981035-B5D1-424F-85C4-CDE43E0CA03A}"/>
              </a:ext>
            </a:extLst>
          </p:cNvPr>
          <p:cNvSpPr/>
          <p:nvPr userDrawn="1"/>
        </p:nvSpPr>
        <p:spPr>
          <a:xfrm>
            <a:off x="-1" y="6235200"/>
            <a:ext cx="12191997" cy="62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US" sz="1400" dirty="0">
              <a:solidFill>
                <a:schemeClr val="tx1"/>
              </a:solidFill>
            </a:endParaRPr>
          </a:p>
        </p:txBody>
      </p:sp>
      <p:sp>
        <p:nvSpPr>
          <p:cNvPr id="10" name="DataFooter" hidden="1">
            <a:extLst>
              <a:ext uri="{FF2B5EF4-FFF2-40B4-BE49-F238E27FC236}">
                <a16:creationId xmlns:a16="http://schemas.microsoft.com/office/drawing/2014/main" id="{82E80F6F-2427-400C-BBF4-1D41BA65A0DC}"/>
              </a:ext>
            </a:extLst>
          </p:cNvPr>
          <p:cNvSpPr txBox="1"/>
          <p:nvPr userDrawn="1"/>
        </p:nvSpPr>
        <p:spPr>
          <a:xfrm>
            <a:off x="2816867" y="6021289"/>
            <a:ext cx="7501292" cy="215444"/>
          </a:xfrm>
          <a:prstGeom prst="rect">
            <a:avLst/>
          </a:prstGeom>
          <a:noFill/>
        </p:spPr>
        <p:txBody>
          <a:bodyPr wrap="square" rtlCol="0" anchor="ctr" anchorCtr="0">
            <a:sp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%author_f%%department_f%%dateformat_01_f%</a:t>
            </a:r>
          </a:p>
        </p:txBody>
      </p:sp>
      <p:sp>
        <p:nvSpPr>
          <p:cNvPr id="13" name="DataOnTitle" hidden="1">
            <a:extLst>
              <a:ext uri="{FF2B5EF4-FFF2-40B4-BE49-F238E27FC236}">
                <a16:creationId xmlns:a16="http://schemas.microsoft.com/office/drawing/2014/main" id="{26449288-44CB-4E9A-A254-59BE5B30A188}"/>
              </a:ext>
            </a:extLst>
          </p:cNvPr>
          <p:cNvSpPr txBox="1"/>
          <p:nvPr userDrawn="1"/>
        </p:nvSpPr>
        <p:spPr>
          <a:xfrm>
            <a:off x="5918750" y="5301209"/>
            <a:ext cx="5494764" cy="348109"/>
          </a:xfrm>
          <a:prstGeom prst="rect">
            <a:avLst/>
          </a:prstGeom>
          <a:noFill/>
        </p:spPr>
        <p:txBody>
          <a:bodyPr wrap="square" rtlCol="0">
            <a:spAutoFit/>
          </a:bodyPr>
          <a:lstStyle/>
          <a:p>
            <a:pPr algn="l"/>
            <a:r>
              <a:rPr kumimoji="0" lang="en-US" sz="1600" b="0" i="0" u="none" strike="noStrike" kern="1200" cap="none" spc="0" normalizeH="0" baseline="0" noProof="1">
                <a:ln>
                  <a:noFill/>
                </a:ln>
                <a:solidFill>
                  <a:srgbClr val="F3D03E"/>
                </a:solidFill>
                <a:effectLst/>
                <a:uLnTx/>
                <a:uFillTx/>
                <a:latin typeface="+mn-lt"/>
                <a:ea typeface="+mn-ea"/>
                <a:cs typeface="+mn-cs"/>
              </a:rPr>
              <a:t>%author_t%%department_t%%dateformat_01_t%</a:t>
            </a:r>
            <a:endParaRPr lang="en-US" sz="1600" noProof="1"/>
          </a:p>
        </p:txBody>
      </p:sp>
      <p:sp>
        <p:nvSpPr>
          <p:cNvPr id="4" name="DataFooter">
            <a:extLst>
              <a:ext uri="{FF2B5EF4-FFF2-40B4-BE49-F238E27FC236}">
                <a16:creationId xmlns:a16="http://schemas.microsoft.com/office/drawing/2014/main" id="{AA0A3C39-396A-4B74-BF97-A4BD5F456906}"/>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MAHLE ANAND Filter Systems Private Limited</a:t>
            </a:r>
          </a:p>
        </p:txBody>
      </p:sp>
      <p:sp>
        <p:nvSpPr>
          <p:cNvPr id="2" name="Title 1">
            <a:extLst>
              <a:ext uri="{FF2B5EF4-FFF2-40B4-BE49-F238E27FC236}">
                <a16:creationId xmlns:a16="http://schemas.microsoft.com/office/drawing/2014/main" id="{CD358837-FDFB-0245-8878-CBB249AC970C}"/>
              </a:ext>
            </a:extLst>
          </p:cNvPr>
          <p:cNvSpPr>
            <a:spLocks noGrp="1"/>
          </p:cNvSpPr>
          <p:nvPr>
            <p:ph type="title"/>
          </p:nvPr>
        </p:nvSpPr>
        <p:spPr>
          <a:xfrm>
            <a:off x="378510" y="432000"/>
            <a:ext cx="8559115" cy="842400"/>
          </a:xfrm>
          <a:prstGeom prst="rect">
            <a:avLst/>
          </a:prstGeom>
        </p:spPr>
        <p:txBody>
          <a:bodyPr vert="horz" lIns="0" tIns="0" rIns="90000" bIns="0" rtlCol="0" anchor="t" anchorCtr="0">
            <a:noAutofit/>
          </a:bodyPr>
          <a:lstStyle/>
          <a:p>
            <a:r>
              <a:rPr lang="en-US" noProof="1"/>
              <a:t>Add title</a:t>
            </a:r>
          </a:p>
        </p:txBody>
      </p:sp>
      <p:sp>
        <p:nvSpPr>
          <p:cNvPr id="3" name="Text Placeholder 1">
            <a:extLst>
              <a:ext uri="{FF2B5EF4-FFF2-40B4-BE49-F238E27FC236}">
                <a16:creationId xmlns:a16="http://schemas.microsoft.com/office/drawing/2014/main" id="{2D6BD1E4-F2EC-724F-8094-CBAE423BD14B}"/>
              </a:ext>
            </a:extLst>
          </p:cNvPr>
          <p:cNvSpPr>
            <a:spLocks noGrp="1"/>
          </p:cNvSpPr>
          <p:nvPr>
            <p:ph type="body" idx="1"/>
          </p:nvPr>
        </p:nvSpPr>
        <p:spPr>
          <a:xfrm>
            <a:off x="382263" y="1821600"/>
            <a:ext cx="8555363" cy="4413600"/>
          </a:xfrm>
          <a:prstGeom prst="rect">
            <a:avLst/>
          </a:prstGeom>
        </p:spPr>
        <p:txBody>
          <a:bodyPr vert="horz" lIns="0" tIns="0" rIns="91440" bIns="0" rtlCol="0">
            <a:noAutofit/>
          </a:body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a:p>
            <a:pPr lvl="5"/>
            <a:r>
              <a:rPr lang="en-US" noProof="1"/>
              <a:t>Sixth level</a:t>
            </a:r>
          </a:p>
          <a:p>
            <a:pPr lvl="6"/>
            <a:r>
              <a:rPr lang="en-US" noProof="1"/>
              <a:t>Seventh level</a:t>
            </a:r>
          </a:p>
          <a:p>
            <a:pPr lvl="7"/>
            <a:r>
              <a:rPr lang="en-US" noProof="1"/>
              <a:t>Eighth level</a:t>
            </a:r>
          </a:p>
          <a:p>
            <a:pPr lvl="8"/>
            <a:r>
              <a:rPr lang="en-US" noProof="1"/>
              <a:t>Ninth level</a:t>
            </a:r>
          </a:p>
        </p:txBody>
      </p:sp>
      <p:sp>
        <p:nvSpPr>
          <p:cNvPr id="6" name="SlideNumber">
            <a:extLst>
              <a:ext uri="{FF2B5EF4-FFF2-40B4-BE49-F238E27FC236}">
                <a16:creationId xmlns:a16="http://schemas.microsoft.com/office/drawing/2014/main" id="{C19FFBDB-2B10-ED4B-87DF-71F1B9374A06}"/>
              </a:ext>
            </a:extLst>
          </p:cNvPr>
          <p:cNvSpPr>
            <a:spLocks noGrp="1"/>
          </p:cNvSpPr>
          <p:nvPr>
            <p:ph type="sldNum" sz="quarter" idx="12"/>
          </p:nvPr>
        </p:nvSpPr>
        <p:spPr>
          <a:xfrm>
            <a:off x="288000" y="6346800"/>
            <a:ext cx="216000" cy="226800"/>
          </a:xfrm>
          <a:prstGeom prst="rect">
            <a:avLst/>
          </a:prstGeom>
        </p:spPr>
        <p:txBody>
          <a:bodyPr vert="horz" lIns="0" tIns="0" rIns="0" bIns="0" rtlCol="0" anchor="ctr" anchorCtr="0">
            <a:noAutofit/>
          </a:bodyPr>
          <a:lstStyle>
            <a:lvl1pPr algn="r">
              <a:defRPr sz="800" b="1">
                <a:solidFill>
                  <a:schemeClr val="tx2"/>
                </a:solidFill>
              </a:defRPr>
            </a:lvl1pPr>
          </a:lstStyle>
          <a:p>
            <a:pPr>
              <a:defRPr/>
            </a:pPr>
            <a:fld id="{74C6FC79-BA71-9943-B346-676DE4BBF805}" type="slidenum">
              <a:rPr lang="en-US" noProof="1" smtClean="0"/>
              <a:pPr>
                <a:defRPr/>
              </a:pPr>
              <a:t>‹#›</a:t>
            </a:fld>
            <a:endParaRPr lang="en-US" b="0" noProof="1"/>
          </a:p>
        </p:txBody>
      </p:sp>
      <p:sp>
        <p:nvSpPr>
          <p:cNvPr id="11" name="Textfeld 40">
            <a:extLst>
              <a:ext uri="{FF2B5EF4-FFF2-40B4-BE49-F238E27FC236}">
                <a16:creationId xmlns:a16="http://schemas.microsoft.com/office/drawing/2014/main" id="{05ECE098-0624-466F-BB30-2A977F35EC18}"/>
              </a:ext>
            </a:extLst>
          </p:cNvPr>
          <p:cNvSpPr txBox="1"/>
          <p:nvPr userDrawn="1"/>
        </p:nvSpPr>
        <p:spPr>
          <a:xfrm>
            <a:off x="12911988" y="6216349"/>
            <a:ext cx="2699706" cy="215444"/>
          </a:xfrm>
          <a:prstGeom prst="rect">
            <a:avLst/>
          </a:prstGeom>
          <a:noFill/>
        </p:spPr>
        <p:txBody>
          <a:bodyPr wrap="square" rtlCol="0">
            <a:sp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grpSp>
        <p:nvGrpSpPr>
          <p:cNvPr id="12" name="Gruppieren 41">
            <a:extLst>
              <a:ext uri="{FF2B5EF4-FFF2-40B4-BE49-F238E27FC236}">
                <a16:creationId xmlns:a16="http://schemas.microsoft.com/office/drawing/2014/main" id="{998C4B89-3199-4960-97C9-326B29015213}"/>
              </a:ext>
            </a:extLst>
          </p:cNvPr>
          <p:cNvGrpSpPr/>
          <p:nvPr userDrawn="1"/>
        </p:nvGrpSpPr>
        <p:grpSpPr>
          <a:xfrm rot="10800000">
            <a:off x="12561352" y="6187719"/>
            <a:ext cx="204332" cy="532624"/>
            <a:chOff x="12883230" y="3752058"/>
            <a:chExt cx="166020" cy="629938"/>
          </a:xfrm>
        </p:grpSpPr>
        <p:cxnSp>
          <p:nvCxnSpPr>
            <p:cNvPr id="14" name="Gerade Verbindung 42">
              <a:extLst>
                <a:ext uri="{FF2B5EF4-FFF2-40B4-BE49-F238E27FC236}">
                  <a16:creationId xmlns:a16="http://schemas.microsoft.com/office/drawing/2014/main" id="{A5EEFDE1-F62A-40DC-B51F-2205E2AD1EBB}"/>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Gerade Verbindung 43">
              <a:extLst>
                <a:ext uri="{FF2B5EF4-FFF2-40B4-BE49-F238E27FC236}">
                  <a16:creationId xmlns:a16="http://schemas.microsoft.com/office/drawing/2014/main" id="{6F729669-9D2A-4E6F-B124-904447AD1ED5}"/>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7" name="Logo_Powertrain">
            <a:extLst>
              <a:ext uri="{FF2B5EF4-FFF2-40B4-BE49-F238E27FC236}">
                <a16:creationId xmlns:a16="http://schemas.microsoft.com/office/drawing/2014/main" id="{85D8CE70-E04C-4185-A2C9-A7052A537F6D}"/>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753200" y="6375600"/>
            <a:ext cx="1080000" cy="374400"/>
          </a:xfrm>
          <a:prstGeom prst="rect">
            <a:avLst/>
          </a:prstGeom>
        </p:spPr>
      </p:pic>
      <p:pic>
        <p:nvPicPr>
          <p:cNvPr id="20" name="Logo_Motorsport">
            <a:extLst>
              <a:ext uri="{FF2B5EF4-FFF2-40B4-BE49-F238E27FC236}">
                <a16:creationId xmlns:a16="http://schemas.microsoft.com/office/drawing/2014/main" id="{051F4939-F45B-4E18-934B-6322C8EB5CA7}"/>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753200" y="6379200"/>
            <a:ext cx="1080000" cy="388800"/>
          </a:xfrm>
          <a:prstGeom prst="rect">
            <a:avLst/>
          </a:prstGeom>
        </p:spPr>
      </p:pic>
      <p:pic>
        <p:nvPicPr>
          <p:cNvPr id="22" name="Logo">
            <a:extLst>
              <a:ext uri="{FF2B5EF4-FFF2-40B4-BE49-F238E27FC236}">
                <a16:creationId xmlns:a16="http://schemas.microsoft.com/office/drawing/2014/main" id="{0C945480-6654-4981-8495-A5CD393876CE}"/>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0774800" y="6418800"/>
            <a:ext cx="1058400" cy="230400"/>
          </a:xfrm>
          <a:prstGeom prst="rect">
            <a:avLst/>
          </a:prstGeom>
        </p:spPr>
      </p:pic>
      <p:pic>
        <p:nvPicPr>
          <p:cNvPr id="8" name="Picture 7">
            <a:extLst>
              <a:ext uri="{FF2B5EF4-FFF2-40B4-BE49-F238E27FC236}">
                <a16:creationId xmlns:a16="http://schemas.microsoft.com/office/drawing/2014/main" id="{A3A2B9D8-9BFB-F589-E966-7E2BF181E6C0}"/>
              </a:ext>
            </a:extLst>
          </p:cNvPr>
          <p:cNvPicPr>
            <a:picLocks noChangeAspect="1"/>
          </p:cNvPicPr>
          <p:nvPr userDrawn="1"/>
        </p:nvPicPr>
        <p:blipFill>
          <a:blip r:embed="rId17"/>
          <a:stretch>
            <a:fillRect/>
          </a:stretch>
        </p:blipFill>
        <p:spPr>
          <a:xfrm>
            <a:off x="9296400" y="6400800"/>
            <a:ext cx="1219200" cy="258155"/>
          </a:xfrm>
          <a:prstGeom prst="rect">
            <a:avLst/>
          </a:prstGeom>
        </p:spPr>
      </p:pic>
      <p:sp>
        <p:nvSpPr>
          <p:cNvPr id="16" name="TextBox 15">
            <a:extLst>
              <a:ext uri="{FF2B5EF4-FFF2-40B4-BE49-F238E27FC236}">
                <a16:creationId xmlns:a16="http://schemas.microsoft.com/office/drawing/2014/main" id="{09039A98-F7BC-09F2-6F35-6DD77A8BF616}"/>
              </a:ext>
            </a:extLst>
          </p:cNvPr>
          <p:cNvSpPr txBox="1"/>
          <p:nvPr userDrawn="1">
            <p:extLst>
              <p:ext uri="{1162E1C5-73C7-4A58-AE30-91384D911F3F}">
                <p184:classification xmlns:p184="http://schemas.microsoft.com/office/powerpoint/2018/4/main" val="ftr"/>
              </p:ext>
            </p:extLst>
          </p:nvPr>
        </p:nvSpPr>
        <p:spPr>
          <a:xfrm>
            <a:off x="63500" y="6642100"/>
            <a:ext cx="16557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110004020202020204"/>
              </a:rPr>
              <a:t>MAHLE internal restricted (CL2)</a:t>
            </a:r>
          </a:p>
        </p:txBody>
      </p:sp>
    </p:spTree>
    <p:extLst>
      <p:ext uri="{BB962C8B-B14F-4D97-AF65-F5344CB8AC3E}">
        <p14:creationId xmlns:p14="http://schemas.microsoft.com/office/powerpoint/2010/main" val="37346911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46" r:id="rId13"/>
  </p:sldLayoutIdLst>
  <p:hf hdr="0" ftr="0" dt="0"/>
  <p:txStyles>
    <p:titleStyle>
      <a:lvl1pPr algn="l" defTabSz="844078" rtl="0" eaLnBrk="1" latinLnBrk="0" hangingPunct="1">
        <a:lnSpc>
          <a:spcPct val="90000"/>
        </a:lnSpc>
        <a:spcBef>
          <a:spcPct val="0"/>
        </a:spcBef>
        <a:buNone/>
        <a:defRPr sz="2700" b="0" kern="1200">
          <a:solidFill>
            <a:schemeClr val="tx1"/>
          </a:solidFill>
          <a:latin typeface="+mj-lt"/>
          <a:ea typeface="+mj-ea"/>
          <a:cs typeface="+mj-cs"/>
        </a:defRPr>
      </a:lvl1pPr>
    </p:titleStyle>
    <p:bodyStyle>
      <a:lvl1pPr marL="211019" indent="-211019" algn="l" defTabSz="844078" rtl="0" eaLnBrk="1" latinLnBrk="0" hangingPunct="1">
        <a:lnSpc>
          <a:spcPct val="120000"/>
        </a:lnSpc>
        <a:spcBef>
          <a:spcPts val="923"/>
        </a:spcBef>
        <a:buClr>
          <a:schemeClr val="tx2"/>
        </a:buClr>
        <a:buFont typeface="Wingdings" pitchFamily="2" charset="2"/>
        <a:buChar char="§"/>
        <a:defRPr sz="1400" kern="1200">
          <a:solidFill>
            <a:schemeClr val="tx1"/>
          </a:solidFill>
          <a:latin typeface="+mn-lt"/>
          <a:ea typeface="+mn-ea"/>
          <a:cs typeface="+mn-cs"/>
        </a:defRPr>
      </a:lvl1pPr>
      <a:lvl2pPr marL="410315" indent="-205158" algn="l" defTabSz="844078" rtl="0" eaLnBrk="1" latinLnBrk="0" hangingPunct="1">
        <a:lnSpc>
          <a:spcPct val="120000"/>
        </a:lnSpc>
        <a:spcBef>
          <a:spcPts val="0"/>
        </a:spcBef>
        <a:buClr>
          <a:schemeClr val="tx2"/>
        </a:buClr>
        <a:buFont typeface="Symbol" pitchFamily="2" charset="2"/>
        <a:buChar char="-"/>
        <a:tabLst>
          <a:tab pos="199296" algn="l"/>
        </a:tabLst>
        <a:defRPr sz="1400" kern="1200">
          <a:solidFill>
            <a:schemeClr val="tx1"/>
          </a:solidFill>
          <a:latin typeface="+mn-lt"/>
          <a:ea typeface="+mn-ea"/>
          <a:cs typeface="+mn-cs"/>
        </a:defRPr>
      </a:lvl2pPr>
      <a:lvl3pPr marL="616940" indent="-206624" algn="l" defTabSz="844078" rtl="0" eaLnBrk="1" latinLnBrk="0" hangingPunct="1">
        <a:lnSpc>
          <a:spcPct val="120000"/>
        </a:lnSpc>
        <a:spcBef>
          <a:spcPts val="0"/>
        </a:spcBef>
        <a:buClr>
          <a:schemeClr val="tx2"/>
        </a:buClr>
        <a:buFont typeface="Symbol" pitchFamily="2" charset="2"/>
        <a:buChar char="-"/>
        <a:tabLst/>
        <a:defRPr sz="1400" kern="1200">
          <a:solidFill>
            <a:schemeClr val="tx1"/>
          </a:solidFill>
          <a:latin typeface="+mn-lt"/>
          <a:ea typeface="+mn-ea"/>
          <a:cs typeface="+mn-cs"/>
        </a:defRPr>
      </a:lvl3pPr>
      <a:lvl4pPr marL="822097" indent="-205158" algn="l" defTabSz="844078" rtl="0" eaLnBrk="1" latinLnBrk="0" hangingPunct="1">
        <a:lnSpc>
          <a:spcPct val="120000"/>
        </a:lnSpc>
        <a:spcBef>
          <a:spcPts val="0"/>
        </a:spcBef>
        <a:buClr>
          <a:schemeClr val="tx2"/>
        </a:buClr>
        <a:buFont typeface="Symbol" pitchFamily="2" charset="2"/>
        <a:buChar char="-"/>
        <a:tabLst/>
        <a:defRPr sz="1400" kern="1200">
          <a:solidFill>
            <a:schemeClr val="tx1"/>
          </a:solidFill>
          <a:latin typeface="+mn-lt"/>
          <a:ea typeface="+mn-ea"/>
          <a:cs typeface="+mn-cs"/>
        </a:defRPr>
      </a:lvl4pPr>
      <a:lvl5pPr marL="1068286" indent="-246190" algn="l" defTabSz="844078" rtl="0" eaLnBrk="1" latinLnBrk="0" hangingPunct="1">
        <a:lnSpc>
          <a:spcPct val="120000"/>
        </a:lnSpc>
        <a:spcBef>
          <a:spcPts val="0"/>
        </a:spcBef>
        <a:buClr>
          <a:schemeClr val="tx2"/>
        </a:buClr>
        <a:buFont typeface="Symbol" pitchFamily="2" charset="2"/>
        <a:buChar char="-"/>
        <a:tabLst>
          <a:tab pos="817700" algn="l"/>
        </a:tabLst>
        <a:defRPr sz="1400" kern="1200">
          <a:solidFill>
            <a:schemeClr val="tx1"/>
          </a:solidFill>
          <a:latin typeface="+mn-lt"/>
          <a:ea typeface="+mn-ea"/>
          <a:cs typeface="+mn-cs"/>
        </a:defRPr>
      </a:lvl5pPr>
      <a:lvl6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6pPr>
      <a:lvl7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7pPr>
      <a:lvl8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8pPr>
      <a:lvl9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9pPr>
    </p:bodyStyle>
    <p:otherStyle>
      <a:defPPr>
        <a:defRPr lang="de-DE"/>
      </a:defPPr>
      <a:lvl1pPr marL="0" algn="l" defTabSz="844078" rtl="0" eaLnBrk="1" latinLnBrk="0" hangingPunct="1">
        <a:defRPr sz="1662" kern="1200">
          <a:solidFill>
            <a:schemeClr val="tx1"/>
          </a:solidFill>
          <a:latin typeface="+mn-lt"/>
          <a:ea typeface="+mn-ea"/>
          <a:cs typeface="+mn-cs"/>
        </a:defRPr>
      </a:lvl1pPr>
      <a:lvl2pPr marL="422039" algn="l" defTabSz="844078" rtl="0" eaLnBrk="1" latinLnBrk="0" hangingPunct="1">
        <a:defRPr sz="1662" kern="1200">
          <a:solidFill>
            <a:schemeClr val="tx1"/>
          </a:solidFill>
          <a:latin typeface="+mn-lt"/>
          <a:ea typeface="+mn-ea"/>
          <a:cs typeface="+mn-cs"/>
        </a:defRPr>
      </a:lvl2pPr>
      <a:lvl3pPr marL="844078" algn="l" defTabSz="844078" rtl="0" eaLnBrk="1" latinLnBrk="0" hangingPunct="1">
        <a:defRPr sz="1662" kern="1200">
          <a:solidFill>
            <a:schemeClr val="tx1"/>
          </a:solidFill>
          <a:latin typeface="+mn-lt"/>
          <a:ea typeface="+mn-ea"/>
          <a:cs typeface="+mn-cs"/>
        </a:defRPr>
      </a:lvl3pPr>
      <a:lvl4pPr marL="1266117" algn="l" defTabSz="844078" rtl="0" eaLnBrk="1" latinLnBrk="0" hangingPunct="1">
        <a:defRPr sz="1662" kern="1200">
          <a:solidFill>
            <a:schemeClr val="tx1"/>
          </a:solidFill>
          <a:latin typeface="+mn-lt"/>
          <a:ea typeface="+mn-ea"/>
          <a:cs typeface="+mn-cs"/>
        </a:defRPr>
      </a:lvl4pPr>
      <a:lvl5pPr marL="1688155" algn="l" defTabSz="844078" rtl="0" eaLnBrk="1" latinLnBrk="0" hangingPunct="1">
        <a:defRPr sz="1662" kern="1200">
          <a:solidFill>
            <a:schemeClr val="tx1"/>
          </a:solidFill>
          <a:latin typeface="+mn-lt"/>
          <a:ea typeface="+mn-ea"/>
          <a:cs typeface="+mn-cs"/>
        </a:defRPr>
      </a:lvl5pPr>
      <a:lvl6pPr marL="2110194" algn="l" defTabSz="844078" rtl="0" eaLnBrk="1" latinLnBrk="0" hangingPunct="1">
        <a:defRPr sz="1662" kern="1200">
          <a:solidFill>
            <a:schemeClr val="tx1"/>
          </a:solidFill>
          <a:latin typeface="+mn-lt"/>
          <a:ea typeface="+mn-ea"/>
          <a:cs typeface="+mn-cs"/>
        </a:defRPr>
      </a:lvl6pPr>
      <a:lvl7pPr marL="2532233" algn="l" defTabSz="844078" rtl="0" eaLnBrk="1" latinLnBrk="0" hangingPunct="1">
        <a:defRPr sz="1662" kern="1200">
          <a:solidFill>
            <a:schemeClr val="tx1"/>
          </a:solidFill>
          <a:latin typeface="+mn-lt"/>
          <a:ea typeface="+mn-ea"/>
          <a:cs typeface="+mn-cs"/>
        </a:defRPr>
      </a:lvl7pPr>
      <a:lvl8pPr marL="2954272" algn="l" defTabSz="844078" rtl="0" eaLnBrk="1" latinLnBrk="0" hangingPunct="1">
        <a:defRPr sz="1662" kern="1200">
          <a:solidFill>
            <a:schemeClr val="tx1"/>
          </a:solidFill>
          <a:latin typeface="+mn-lt"/>
          <a:ea typeface="+mn-ea"/>
          <a:cs typeface="+mn-cs"/>
        </a:defRPr>
      </a:lvl8pPr>
      <a:lvl9pPr marL="3376312" algn="l" defTabSz="844078"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eck 4">
            <a:extLst>
              <a:ext uri="{FF2B5EF4-FFF2-40B4-BE49-F238E27FC236}">
                <a16:creationId xmlns:a16="http://schemas.microsoft.com/office/drawing/2014/main" id="{94981035-B5D1-424F-85C4-CDE43E0CA03A}"/>
              </a:ext>
            </a:extLst>
          </p:cNvPr>
          <p:cNvSpPr/>
          <p:nvPr userDrawn="1"/>
        </p:nvSpPr>
        <p:spPr>
          <a:xfrm>
            <a:off x="-1" y="6235200"/>
            <a:ext cx="12191997" cy="62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t" anchorCtr="0"/>
          <a:lstStyle/>
          <a:p>
            <a:pPr algn="l"/>
            <a:endParaRPr lang="en-US" sz="1400" dirty="0" err="1">
              <a:solidFill>
                <a:schemeClr val="tx1"/>
              </a:solidFill>
            </a:endParaRPr>
          </a:p>
        </p:txBody>
      </p:sp>
      <p:sp>
        <p:nvSpPr>
          <p:cNvPr id="7" name="DataFooter_inv" hidden="1">
            <a:extLst>
              <a:ext uri="{FF2B5EF4-FFF2-40B4-BE49-F238E27FC236}">
                <a16:creationId xmlns:a16="http://schemas.microsoft.com/office/drawing/2014/main" id="{1014B7E6-3214-01E8-06A0-4653FBF02515}"/>
              </a:ext>
            </a:extLst>
          </p:cNvPr>
          <p:cNvSpPr txBox="1"/>
          <p:nvPr userDrawn="1"/>
        </p:nvSpPr>
        <p:spPr>
          <a:xfrm>
            <a:off x="3071664" y="5805264"/>
            <a:ext cx="7501292" cy="215444"/>
          </a:xfrm>
          <a:prstGeom prst="rect">
            <a:avLst/>
          </a:prstGeom>
          <a:noFill/>
        </p:spPr>
        <p:txBody>
          <a:bodyPr wrap="square" rtlCol="0" anchor="ctr" anchorCtr="0">
            <a:sp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chemeClr val="bg1"/>
                </a:solidFill>
                <a:effectLst/>
                <a:uLnTx/>
                <a:uFillTx/>
                <a:latin typeface="+mn-lt"/>
                <a:ea typeface="+mn-ea"/>
                <a:cs typeface="+mn-cs"/>
              </a:rPr>
              <a:t>| %author_f%%department_f%%dateformat_01_f%</a:t>
            </a:r>
          </a:p>
        </p:txBody>
      </p:sp>
      <p:sp>
        <p:nvSpPr>
          <p:cNvPr id="10" name="DataFooter" hidden="1">
            <a:extLst>
              <a:ext uri="{FF2B5EF4-FFF2-40B4-BE49-F238E27FC236}">
                <a16:creationId xmlns:a16="http://schemas.microsoft.com/office/drawing/2014/main" id="{82E80F6F-2427-400C-BBF4-1D41BA65A0DC}"/>
              </a:ext>
            </a:extLst>
          </p:cNvPr>
          <p:cNvSpPr txBox="1"/>
          <p:nvPr userDrawn="1"/>
        </p:nvSpPr>
        <p:spPr>
          <a:xfrm>
            <a:off x="2816867" y="6021289"/>
            <a:ext cx="7501292" cy="215444"/>
          </a:xfrm>
          <a:prstGeom prst="rect">
            <a:avLst/>
          </a:prstGeom>
          <a:noFill/>
        </p:spPr>
        <p:txBody>
          <a:bodyPr wrap="square" rtlCol="0" anchor="ctr" anchorCtr="0">
            <a:sp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%author_f%%department_f%%dateformat_01_f%</a:t>
            </a:r>
          </a:p>
        </p:txBody>
      </p:sp>
      <p:sp>
        <p:nvSpPr>
          <p:cNvPr id="13" name="DataOnTitle" hidden="1">
            <a:extLst>
              <a:ext uri="{FF2B5EF4-FFF2-40B4-BE49-F238E27FC236}">
                <a16:creationId xmlns:a16="http://schemas.microsoft.com/office/drawing/2014/main" id="{26449288-44CB-4E9A-A254-59BE5B30A188}"/>
              </a:ext>
            </a:extLst>
          </p:cNvPr>
          <p:cNvSpPr txBox="1"/>
          <p:nvPr userDrawn="1"/>
        </p:nvSpPr>
        <p:spPr>
          <a:xfrm>
            <a:off x="5918750" y="5301209"/>
            <a:ext cx="5494764" cy="348109"/>
          </a:xfrm>
          <a:prstGeom prst="rect">
            <a:avLst/>
          </a:prstGeom>
          <a:noFill/>
        </p:spPr>
        <p:txBody>
          <a:bodyPr wrap="square" rtlCol="0">
            <a:spAutoFit/>
          </a:bodyPr>
          <a:lstStyle/>
          <a:p>
            <a:pPr algn="l"/>
            <a:r>
              <a:rPr kumimoji="0" lang="en-US" sz="1600" b="0" i="0" u="none" strike="noStrike" kern="1200" cap="none" spc="0" normalizeH="0" baseline="0" noProof="1">
                <a:ln>
                  <a:noFill/>
                </a:ln>
                <a:solidFill>
                  <a:srgbClr val="F3D03E"/>
                </a:solidFill>
                <a:effectLst/>
                <a:uLnTx/>
                <a:uFillTx/>
                <a:latin typeface="+mn-lt"/>
                <a:ea typeface="+mn-ea"/>
                <a:cs typeface="+mn-cs"/>
              </a:rPr>
              <a:t>%author_t%%department_t%%dateformat_01_t%</a:t>
            </a:r>
            <a:endParaRPr lang="en-US" sz="1600" noProof="1"/>
          </a:p>
        </p:txBody>
      </p:sp>
      <p:sp>
        <p:nvSpPr>
          <p:cNvPr id="4" name="DataFooter">
            <a:extLst>
              <a:ext uri="{FF2B5EF4-FFF2-40B4-BE49-F238E27FC236}">
                <a16:creationId xmlns:a16="http://schemas.microsoft.com/office/drawing/2014/main" id="{AA0A3C39-396A-4B74-BF97-A4BD5F456906}"/>
              </a:ext>
            </a:extLst>
          </p:cNvPr>
          <p:cNvSpPr txBox="1"/>
          <p:nvPr userDrawn="1"/>
        </p:nvSpPr>
        <p:spPr>
          <a:xfrm>
            <a:off x="540000" y="6346800"/>
            <a:ext cx="7501292" cy="226800"/>
          </a:xfrm>
          <a:prstGeom prst="rect">
            <a:avLst/>
          </a:prstGeom>
          <a:noFill/>
        </p:spPr>
        <p:txBody>
          <a:bodyPr wrap="square" lIns="0" tIns="0" rIns="0" bIns="0" rtlCol="0" anchor="ctr" anchorCtr="0">
            <a:noAutofit/>
          </a:bodyPr>
          <a:lstStyle/>
          <a:p>
            <a:pPr marL="0" marR="0" lvl="0" indent="0" algn="l" defTabSz="844078"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1">
                <a:ln>
                  <a:noFill/>
                </a:ln>
                <a:solidFill>
                  <a:srgbClr val="00205B"/>
                </a:solidFill>
                <a:effectLst/>
                <a:uLnTx/>
                <a:uFillTx/>
                <a:latin typeface="+mn-lt"/>
                <a:ea typeface="+mn-ea"/>
                <a:cs typeface="+mn-cs"/>
              </a:rPr>
              <a:t>| MAHLE ANAND Filter Systems Private Limited</a:t>
            </a:r>
          </a:p>
        </p:txBody>
      </p:sp>
      <p:sp>
        <p:nvSpPr>
          <p:cNvPr id="2" name="Title 1">
            <a:extLst>
              <a:ext uri="{FF2B5EF4-FFF2-40B4-BE49-F238E27FC236}">
                <a16:creationId xmlns:a16="http://schemas.microsoft.com/office/drawing/2014/main" id="{CD358837-FDFB-0245-8878-CBB249AC970C}"/>
              </a:ext>
            </a:extLst>
          </p:cNvPr>
          <p:cNvSpPr>
            <a:spLocks noGrp="1"/>
          </p:cNvSpPr>
          <p:nvPr>
            <p:ph type="title"/>
          </p:nvPr>
        </p:nvSpPr>
        <p:spPr>
          <a:xfrm>
            <a:off x="378510" y="432000"/>
            <a:ext cx="8559115" cy="842400"/>
          </a:xfrm>
          <a:prstGeom prst="rect">
            <a:avLst/>
          </a:prstGeom>
        </p:spPr>
        <p:txBody>
          <a:bodyPr vert="horz" lIns="0" tIns="0" rIns="90000" bIns="0" rtlCol="0" anchor="t" anchorCtr="0">
            <a:noAutofit/>
          </a:bodyPr>
          <a:lstStyle/>
          <a:p>
            <a:r>
              <a:rPr lang="en-US" noProof="1"/>
              <a:t>Add title</a:t>
            </a:r>
          </a:p>
        </p:txBody>
      </p:sp>
      <p:sp>
        <p:nvSpPr>
          <p:cNvPr id="3" name="Text Placeholder 1">
            <a:extLst>
              <a:ext uri="{FF2B5EF4-FFF2-40B4-BE49-F238E27FC236}">
                <a16:creationId xmlns:a16="http://schemas.microsoft.com/office/drawing/2014/main" id="{2D6BD1E4-F2EC-724F-8094-CBAE423BD14B}"/>
              </a:ext>
            </a:extLst>
          </p:cNvPr>
          <p:cNvSpPr>
            <a:spLocks noGrp="1"/>
          </p:cNvSpPr>
          <p:nvPr>
            <p:ph type="body" idx="1"/>
          </p:nvPr>
        </p:nvSpPr>
        <p:spPr>
          <a:xfrm>
            <a:off x="382263" y="1821600"/>
            <a:ext cx="8555363" cy="4413600"/>
          </a:xfrm>
          <a:prstGeom prst="rect">
            <a:avLst/>
          </a:prstGeom>
        </p:spPr>
        <p:txBody>
          <a:bodyPr vert="horz" lIns="0" tIns="0" rIns="91440" bIns="0" rtlCol="0">
            <a:noAutofit/>
          </a:bodyPr>
          <a:lstStyle/>
          <a:p>
            <a:pPr lvl="0"/>
            <a:r>
              <a:rPr lang="en-US" noProof="1"/>
              <a:t>Add text</a:t>
            </a:r>
          </a:p>
          <a:p>
            <a:pPr lvl="1"/>
            <a:r>
              <a:rPr lang="en-US" noProof="1"/>
              <a:t>Second level</a:t>
            </a:r>
          </a:p>
          <a:p>
            <a:pPr lvl="2"/>
            <a:r>
              <a:rPr lang="en-US" noProof="1"/>
              <a:t>Third level</a:t>
            </a:r>
          </a:p>
          <a:p>
            <a:pPr lvl="3"/>
            <a:r>
              <a:rPr lang="en-US" noProof="1"/>
              <a:t>Fourth level</a:t>
            </a:r>
          </a:p>
          <a:p>
            <a:pPr lvl="4"/>
            <a:r>
              <a:rPr lang="en-US" noProof="1"/>
              <a:t>Fifth level</a:t>
            </a:r>
          </a:p>
          <a:p>
            <a:pPr lvl="5"/>
            <a:r>
              <a:rPr lang="en-US" noProof="1"/>
              <a:t>Sixth level</a:t>
            </a:r>
          </a:p>
          <a:p>
            <a:pPr lvl="6"/>
            <a:r>
              <a:rPr lang="en-US" noProof="1"/>
              <a:t>Seventh level</a:t>
            </a:r>
          </a:p>
          <a:p>
            <a:pPr lvl="7"/>
            <a:r>
              <a:rPr lang="en-US" noProof="1"/>
              <a:t>Eighth level</a:t>
            </a:r>
          </a:p>
          <a:p>
            <a:pPr lvl="8"/>
            <a:r>
              <a:rPr lang="en-US" noProof="1"/>
              <a:t>Ninth level</a:t>
            </a:r>
          </a:p>
        </p:txBody>
      </p:sp>
      <p:sp>
        <p:nvSpPr>
          <p:cNvPr id="6" name="SlideNumber">
            <a:extLst>
              <a:ext uri="{FF2B5EF4-FFF2-40B4-BE49-F238E27FC236}">
                <a16:creationId xmlns:a16="http://schemas.microsoft.com/office/drawing/2014/main" id="{C19FFBDB-2B10-ED4B-87DF-71F1B9374A06}"/>
              </a:ext>
            </a:extLst>
          </p:cNvPr>
          <p:cNvSpPr>
            <a:spLocks noGrp="1"/>
          </p:cNvSpPr>
          <p:nvPr>
            <p:ph type="sldNum" sz="quarter" idx="12"/>
          </p:nvPr>
        </p:nvSpPr>
        <p:spPr>
          <a:xfrm>
            <a:off x="288000" y="6346800"/>
            <a:ext cx="216000" cy="226800"/>
          </a:xfrm>
          <a:prstGeom prst="rect">
            <a:avLst/>
          </a:prstGeom>
        </p:spPr>
        <p:txBody>
          <a:bodyPr vert="horz" lIns="0" tIns="0" rIns="0" bIns="0" rtlCol="0" anchor="ctr" anchorCtr="0">
            <a:noAutofit/>
          </a:bodyPr>
          <a:lstStyle>
            <a:lvl1pPr algn="r">
              <a:defRPr sz="800" b="1">
                <a:solidFill>
                  <a:schemeClr val="tx2"/>
                </a:solidFill>
              </a:defRPr>
            </a:lvl1pPr>
          </a:lstStyle>
          <a:p>
            <a:pPr>
              <a:defRPr/>
            </a:pPr>
            <a:fld id="{74C6FC79-BA71-9943-B346-676DE4BBF805}" type="slidenum">
              <a:rPr lang="en-US" noProof="1" smtClean="0"/>
              <a:pPr>
                <a:defRPr/>
              </a:pPr>
              <a:t>‹#›</a:t>
            </a:fld>
            <a:endParaRPr lang="en-US" b="0" noProof="1"/>
          </a:p>
        </p:txBody>
      </p:sp>
      <p:sp>
        <p:nvSpPr>
          <p:cNvPr id="11" name="Textfeld 40">
            <a:extLst>
              <a:ext uri="{FF2B5EF4-FFF2-40B4-BE49-F238E27FC236}">
                <a16:creationId xmlns:a16="http://schemas.microsoft.com/office/drawing/2014/main" id="{05ECE098-0624-466F-BB30-2A977F35EC18}"/>
              </a:ext>
            </a:extLst>
          </p:cNvPr>
          <p:cNvSpPr txBox="1"/>
          <p:nvPr userDrawn="1"/>
        </p:nvSpPr>
        <p:spPr>
          <a:xfrm>
            <a:off x="12911988" y="6386304"/>
            <a:ext cx="2699706" cy="338554"/>
          </a:xfrm>
          <a:prstGeom prst="rect">
            <a:avLst/>
          </a:prstGeom>
          <a:noFill/>
        </p:spPr>
        <p:txBody>
          <a:bodyPr wrap="square" rtlCol="0" anchor="ctr">
            <a:noAutofit/>
          </a:bodyPr>
          <a:lstStyle/>
          <a:p>
            <a:pPr>
              <a:spcAft>
                <a:spcPts val="738"/>
              </a:spcAft>
            </a:pPr>
            <a:r>
              <a:rPr lang="en-US" sz="800" dirty="0">
                <a:solidFill>
                  <a:schemeClr val="accent2"/>
                </a:solidFill>
              </a:rPr>
              <a:t>A protective space must be kept around the logo. This space must correspond at least to half of the height of the logo. </a:t>
            </a:r>
          </a:p>
        </p:txBody>
      </p:sp>
      <p:pic>
        <p:nvPicPr>
          <p:cNvPr id="9" name="Logo">
            <a:extLst>
              <a:ext uri="{FF2B5EF4-FFF2-40B4-BE49-F238E27FC236}">
                <a16:creationId xmlns:a16="http://schemas.microsoft.com/office/drawing/2014/main" id="{CBD90B84-B918-F506-DEF8-E96B62902C6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771953" y="6419139"/>
            <a:ext cx="1050836" cy="230953"/>
          </a:xfrm>
          <a:prstGeom prst="rect">
            <a:avLst/>
          </a:prstGeom>
        </p:spPr>
      </p:pic>
      <p:pic>
        <p:nvPicPr>
          <p:cNvPr id="14" name="LogoMs">
            <a:extLst>
              <a:ext uri="{FF2B5EF4-FFF2-40B4-BE49-F238E27FC236}">
                <a16:creationId xmlns:a16="http://schemas.microsoft.com/office/drawing/2014/main" id="{7ABAAE4D-AE6E-0663-FEB0-BF9741BDD3FB}"/>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9366441" y="6300424"/>
            <a:ext cx="2579155" cy="468000"/>
          </a:xfrm>
          <a:prstGeom prst="rect">
            <a:avLst/>
          </a:prstGeom>
        </p:spPr>
      </p:pic>
      <p:pic>
        <p:nvPicPr>
          <p:cNvPr id="20" name="LogoNv">
            <a:extLst>
              <a:ext uri="{FF2B5EF4-FFF2-40B4-BE49-F238E27FC236}">
                <a16:creationId xmlns:a16="http://schemas.microsoft.com/office/drawing/2014/main" id="{EB4A0C89-8F13-C0C1-41BC-A9EE0D398E9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9693689" y="6300424"/>
            <a:ext cx="2249287" cy="468000"/>
          </a:xfrm>
          <a:prstGeom prst="rect">
            <a:avLst/>
          </a:prstGeom>
        </p:spPr>
      </p:pic>
      <p:pic>
        <p:nvPicPr>
          <p:cNvPr id="21" name="LogoPt">
            <a:extLst>
              <a:ext uri="{FF2B5EF4-FFF2-40B4-BE49-F238E27FC236}">
                <a16:creationId xmlns:a16="http://schemas.microsoft.com/office/drawing/2014/main" id="{D10DD428-0D5E-B2C6-0487-AA6B64A11BBA}"/>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753200" y="6375600"/>
            <a:ext cx="1080000" cy="374400"/>
          </a:xfrm>
          <a:prstGeom prst="rect">
            <a:avLst/>
          </a:prstGeom>
        </p:spPr>
      </p:pic>
      <p:pic>
        <p:nvPicPr>
          <p:cNvPr id="23" name="LogoSb">
            <a:extLst>
              <a:ext uri="{FF2B5EF4-FFF2-40B4-BE49-F238E27FC236}">
                <a16:creationId xmlns:a16="http://schemas.microsoft.com/office/drawing/2014/main" id="{18222734-D22A-A1D0-8A1E-E637CB00856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9630601" y="6301172"/>
            <a:ext cx="2312167" cy="466975"/>
          </a:xfrm>
          <a:prstGeom prst="rect">
            <a:avLst/>
          </a:prstGeom>
        </p:spPr>
      </p:pic>
      <p:grpSp>
        <p:nvGrpSpPr>
          <p:cNvPr id="25" name="Gruppieren 41">
            <a:extLst>
              <a:ext uri="{FF2B5EF4-FFF2-40B4-BE49-F238E27FC236}">
                <a16:creationId xmlns:a16="http://schemas.microsoft.com/office/drawing/2014/main" id="{120AE2DF-A5E2-1B50-B7BD-A1222A822A6C}"/>
              </a:ext>
            </a:extLst>
          </p:cNvPr>
          <p:cNvGrpSpPr/>
          <p:nvPr userDrawn="1"/>
        </p:nvGrpSpPr>
        <p:grpSpPr>
          <a:xfrm rot="10800000">
            <a:off x="12561352" y="6289269"/>
            <a:ext cx="204332" cy="532624"/>
            <a:chOff x="12883230" y="3752058"/>
            <a:chExt cx="166020" cy="629938"/>
          </a:xfrm>
        </p:grpSpPr>
        <p:cxnSp>
          <p:nvCxnSpPr>
            <p:cNvPr id="26" name="Gerade Verbindung 42">
              <a:extLst>
                <a:ext uri="{FF2B5EF4-FFF2-40B4-BE49-F238E27FC236}">
                  <a16:creationId xmlns:a16="http://schemas.microsoft.com/office/drawing/2014/main" id="{DFC6EF1A-21B5-ADE2-466B-AC61758075CC}"/>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Gerade Verbindung 43">
              <a:extLst>
                <a:ext uri="{FF2B5EF4-FFF2-40B4-BE49-F238E27FC236}">
                  <a16:creationId xmlns:a16="http://schemas.microsoft.com/office/drawing/2014/main" id="{B8EA7BAF-DF43-D567-DF5D-2079DF194DEE}"/>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8" name="Gruppieren 33">
            <a:extLst>
              <a:ext uri="{FF2B5EF4-FFF2-40B4-BE49-F238E27FC236}">
                <a16:creationId xmlns:a16="http://schemas.microsoft.com/office/drawing/2014/main" id="{00F7DE5F-506F-1935-FD7A-C6DB9A890D6A}"/>
              </a:ext>
            </a:extLst>
          </p:cNvPr>
          <p:cNvGrpSpPr/>
          <p:nvPr userDrawn="1"/>
        </p:nvGrpSpPr>
        <p:grpSpPr>
          <a:xfrm>
            <a:off x="-572229" y="6237312"/>
            <a:ext cx="204332" cy="532624"/>
            <a:chOff x="12883230" y="3752058"/>
            <a:chExt cx="166020" cy="629938"/>
          </a:xfrm>
        </p:grpSpPr>
        <p:cxnSp>
          <p:nvCxnSpPr>
            <p:cNvPr id="29" name="Gerade Verbindung 34">
              <a:extLst>
                <a:ext uri="{FF2B5EF4-FFF2-40B4-BE49-F238E27FC236}">
                  <a16:creationId xmlns:a16="http://schemas.microsoft.com/office/drawing/2014/main" id="{BB08B755-F34A-F9E0-5B59-3B5BFCC03CEE}"/>
                </a:ext>
              </a:extLst>
            </p:cNvPr>
            <p:cNvCxnSpPr/>
            <p:nvPr/>
          </p:nvCxnSpPr>
          <p:spPr>
            <a:xfrm>
              <a:off x="13049250" y="3752058"/>
              <a:ext cx="0" cy="6299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Gerade Verbindung 35">
              <a:extLst>
                <a:ext uri="{FF2B5EF4-FFF2-40B4-BE49-F238E27FC236}">
                  <a16:creationId xmlns:a16="http://schemas.microsoft.com/office/drawing/2014/main" id="{F4B2F7C6-FA72-6FFB-AA08-8D29B04AA651}"/>
                </a:ext>
              </a:extLst>
            </p:cNvPr>
            <p:cNvCxnSpPr>
              <a:cxnSpLocks/>
            </p:cNvCxnSpPr>
            <p:nvPr/>
          </p:nvCxnSpPr>
          <p:spPr>
            <a:xfrm rot="16200000" flipV="1">
              <a:off x="12966240" y="3994186"/>
              <a:ext cx="0" cy="16602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8" name="Textfeld 36">
            <a:extLst>
              <a:ext uri="{FF2B5EF4-FFF2-40B4-BE49-F238E27FC236}">
                <a16:creationId xmlns:a16="http://schemas.microsoft.com/office/drawing/2014/main" id="{A4786C60-9E94-C1FE-0474-79CDA2A40EF8}"/>
              </a:ext>
            </a:extLst>
          </p:cNvPr>
          <p:cNvSpPr txBox="1"/>
          <p:nvPr userDrawn="1"/>
        </p:nvSpPr>
        <p:spPr>
          <a:xfrm>
            <a:off x="-2343600" y="6408000"/>
            <a:ext cx="1774800" cy="215444"/>
          </a:xfrm>
          <a:prstGeom prst="rect">
            <a:avLst/>
          </a:prstGeom>
          <a:noFill/>
        </p:spPr>
        <p:txBody>
          <a:bodyPr wrap="square" rtlCol="0" anchor="ctr">
            <a:noAutofit/>
          </a:bodyPr>
          <a:lstStyle/>
          <a:p>
            <a:pPr algn="r">
              <a:spcAft>
                <a:spcPts val="600"/>
              </a:spcAft>
            </a:pPr>
            <a:r>
              <a:rPr lang="en-US" sz="800" dirty="0">
                <a:solidFill>
                  <a:schemeClr val="accent2"/>
                </a:solidFill>
              </a:rPr>
              <a:t>Changing document data: MasterLayout tab &gt; Data dialog</a:t>
            </a:r>
          </a:p>
        </p:txBody>
      </p:sp>
      <p:pic>
        <p:nvPicPr>
          <p:cNvPr id="15" name="Picture 14">
            <a:extLst>
              <a:ext uri="{FF2B5EF4-FFF2-40B4-BE49-F238E27FC236}">
                <a16:creationId xmlns:a16="http://schemas.microsoft.com/office/drawing/2014/main" id="{9CD77607-5A0D-9BB6-4BF7-DC9C7F4528DC}"/>
              </a:ext>
            </a:extLst>
          </p:cNvPr>
          <p:cNvPicPr>
            <a:picLocks noChangeAspect="1"/>
          </p:cNvPicPr>
          <p:nvPr userDrawn="1"/>
        </p:nvPicPr>
        <p:blipFill>
          <a:blip r:embed="rId31"/>
          <a:stretch>
            <a:fillRect/>
          </a:stretch>
        </p:blipFill>
        <p:spPr>
          <a:xfrm>
            <a:off x="9296400" y="6400800"/>
            <a:ext cx="1219200" cy="258155"/>
          </a:xfrm>
          <a:prstGeom prst="rect">
            <a:avLst/>
          </a:prstGeom>
        </p:spPr>
      </p:pic>
      <p:sp>
        <p:nvSpPr>
          <p:cNvPr id="16" name="TextBox 15">
            <a:extLst>
              <a:ext uri="{FF2B5EF4-FFF2-40B4-BE49-F238E27FC236}">
                <a16:creationId xmlns:a16="http://schemas.microsoft.com/office/drawing/2014/main" id="{BBEF6492-2236-A97C-9F2D-BD6BF032E9C3}"/>
              </a:ext>
            </a:extLst>
          </p:cNvPr>
          <p:cNvSpPr txBox="1"/>
          <p:nvPr userDrawn="1">
            <p:extLst>
              <p:ext uri="{1162E1C5-73C7-4A58-AE30-91384D911F3F}">
                <p184:classification xmlns:p184="http://schemas.microsoft.com/office/powerpoint/2018/4/main" val="ftr"/>
              </p:ext>
            </p:extLst>
          </p:nvPr>
        </p:nvSpPr>
        <p:spPr>
          <a:xfrm>
            <a:off x="63500" y="6642100"/>
            <a:ext cx="165576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110004020202020204"/>
              </a:rPr>
              <a:t>MAHLE internal restricted (CL2)</a:t>
            </a:r>
          </a:p>
        </p:txBody>
      </p:sp>
    </p:spTree>
    <p:extLst>
      <p:ext uri="{BB962C8B-B14F-4D97-AF65-F5344CB8AC3E}">
        <p14:creationId xmlns:p14="http://schemas.microsoft.com/office/powerpoint/2010/main" val="2139678668"/>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 id="2147483733" r:id="rId15"/>
    <p:sldLayoutId id="2147483734" r:id="rId16"/>
    <p:sldLayoutId id="2147483735" r:id="rId17"/>
    <p:sldLayoutId id="2147483736" r:id="rId18"/>
    <p:sldLayoutId id="2147483737" r:id="rId19"/>
    <p:sldLayoutId id="2147483738" r:id="rId20"/>
    <p:sldLayoutId id="2147483739" r:id="rId21"/>
    <p:sldLayoutId id="2147483740" r:id="rId22"/>
    <p:sldLayoutId id="2147483741" r:id="rId23"/>
    <p:sldLayoutId id="2147483742" r:id="rId24"/>
    <p:sldLayoutId id="2147483743" r:id="rId25"/>
    <p:sldLayoutId id="2147483744" r:id="rId26"/>
    <p:sldLayoutId id="2147483745" r:id="rId27"/>
  </p:sldLayoutIdLst>
  <p:hf hdr="0" ftr="0" dt="0"/>
  <p:txStyles>
    <p:titleStyle>
      <a:lvl1pPr algn="l" defTabSz="844078" rtl="0" eaLnBrk="1" latinLnBrk="0" hangingPunct="1">
        <a:lnSpc>
          <a:spcPct val="90000"/>
        </a:lnSpc>
        <a:spcBef>
          <a:spcPct val="0"/>
        </a:spcBef>
        <a:buNone/>
        <a:defRPr sz="2700" b="0" kern="1200">
          <a:solidFill>
            <a:schemeClr val="tx1"/>
          </a:solidFill>
          <a:latin typeface="+mj-lt"/>
          <a:ea typeface="+mj-ea"/>
          <a:cs typeface="+mj-cs"/>
        </a:defRPr>
      </a:lvl1pPr>
    </p:titleStyle>
    <p:bodyStyle>
      <a:lvl1pPr marL="211019" indent="-211019" algn="l" defTabSz="844078" rtl="0" eaLnBrk="1" latinLnBrk="0" hangingPunct="1">
        <a:lnSpc>
          <a:spcPct val="120000"/>
        </a:lnSpc>
        <a:spcBef>
          <a:spcPts val="923"/>
        </a:spcBef>
        <a:buClr>
          <a:schemeClr val="tx2"/>
        </a:buClr>
        <a:buFont typeface="Wingdings" pitchFamily="2" charset="2"/>
        <a:buChar char="§"/>
        <a:defRPr sz="1400" kern="1200">
          <a:solidFill>
            <a:schemeClr val="tx1"/>
          </a:solidFill>
          <a:latin typeface="+mn-lt"/>
          <a:ea typeface="+mn-ea"/>
          <a:cs typeface="+mn-cs"/>
        </a:defRPr>
      </a:lvl1pPr>
      <a:lvl2pPr marL="410315" indent="-205158" algn="l" defTabSz="844078" rtl="0" eaLnBrk="1" latinLnBrk="0" hangingPunct="1">
        <a:lnSpc>
          <a:spcPct val="120000"/>
        </a:lnSpc>
        <a:spcBef>
          <a:spcPts val="0"/>
        </a:spcBef>
        <a:buClr>
          <a:schemeClr val="tx2"/>
        </a:buClr>
        <a:buFont typeface="Symbol" pitchFamily="2" charset="2"/>
        <a:buChar char="-"/>
        <a:tabLst>
          <a:tab pos="199296" algn="l"/>
        </a:tabLst>
        <a:defRPr sz="1400" kern="1200">
          <a:solidFill>
            <a:schemeClr val="tx1"/>
          </a:solidFill>
          <a:latin typeface="+mn-lt"/>
          <a:ea typeface="+mn-ea"/>
          <a:cs typeface="+mn-cs"/>
        </a:defRPr>
      </a:lvl2pPr>
      <a:lvl3pPr marL="616940" indent="-206624" algn="l" defTabSz="844078" rtl="0" eaLnBrk="1" latinLnBrk="0" hangingPunct="1">
        <a:lnSpc>
          <a:spcPct val="120000"/>
        </a:lnSpc>
        <a:spcBef>
          <a:spcPts val="0"/>
        </a:spcBef>
        <a:buClr>
          <a:schemeClr val="tx2"/>
        </a:buClr>
        <a:buFont typeface="Symbol" pitchFamily="2" charset="2"/>
        <a:buChar char="-"/>
        <a:tabLst/>
        <a:defRPr sz="1400" kern="1200">
          <a:solidFill>
            <a:schemeClr val="tx1"/>
          </a:solidFill>
          <a:latin typeface="+mn-lt"/>
          <a:ea typeface="+mn-ea"/>
          <a:cs typeface="+mn-cs"/>
        </a:defRPr>
      </a:lvl3pPr>
      <a:lvl4pPr marL="822097" indent="-205158" algn="l" defTabSz="844078" rtl="0" eaLnBrk="1" latinLnBrk="0" hangingPunct="1">
        <a:lnSpc>
          <a:spcPct val="120000"/>
        </a:lnSpc>
        <a:spcBef>
          <a:spcPts val="0"/>
        </a:spcBef>
        <a:buClr>
          <a:schemeClr val="tx2"/>
        </a:buClr>
        <a:buFont typeface="Symbol" pitchFamily="2" charset="2"/>
        <a:buChar char="-"/>
        <a:tabLst/>
        <a:defRPr sz="1400" kern="1200">
          <a:solidFill>
            <a:schemeClr val="tx1"/>
          </a:solidFill>
          <a:latin typeface="+mn-lt"/>
          <a:ea typeface="+mn-ea"/>
          <a:cs typeface="+mn-cs"/>
        </a:defRPr>
      </a:lvl4pPr>
      <a:lvl5pPr marL="1068286" indent="-246190" algn="l" defTabSz="844078" rtl="0" eaLnBrk="1" latinLnBrk="0" hangingPunct="1">
        <a:lnSpc>
          <a:spcPct val="120000"/>
        </a:lnSpc>
        <a:spcBef>
          <a:spcPts val="0"/>
        </a:spcBef>
        <a:buClr>
          <a:schemeClr val="tx2"/>
        </a:buClr>
        <a:buFont typeface="Symbol" pitchFamily="2" charset="2"/>
        <a:buChar char="-"/>
        <a:tabLst>
          <a:tab pos="817700" algn="l"/>
        </a:tabLst>
        <a:defRPr sz="1400" kern="1200">
          <a:solidFill>
            <a:schemeClr val="tx1"/>
          </a:solidFill>
          <a:latin typeface="+mn-lt"/>
          <a:ea typeface="+mn-ea"/>
          <a:cs typeface="+mn-cs"/>
        </a:defRPr>
      </a:lvl5pPr>
      <a:lvl6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6pPr>
      <a:lvl7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7pPr>
      <a:lvl8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8pPr>
      <a:lvl9pPr marL="1069200" indent="-244800" algn="l" defTabSz="844078" rtl="0" eaLnBrk="1" latinLnBrk="0" hangingPunct="1">
        <a:lnSpc>
          <a:spcPct val="120000"/>
        </a:lnSpc>
        <a:spcBef>
          <a:spcPts val="0"/>
        </a:spcBef>
        <a:buFont typeface="Symbol" panose="05050102010706020507" pitchFamily="18" charset="2"/>
        <a:buChar char="-"/>
        <a:defRPr sz="1400" kern="1200">
          <a:solidFill>
            <a:schemeClr val="tx1"/>
          </a:solidFill>
          <a:latin typeface="+mn-lt"/>
          <a:ea typeface="+mn-ea"/>
          <a:cs typeface="+mn-cs"/>
        </a:defRPr>
      </a:lvl9pPr>
    </p:bodyStyle>
    <p:otherStyle>
      <a:defPPr>
        <a:defRPr lang="de-DE"/>
      </a:defPPr>
      <a:lvl1pPr marL="0" algn="l" defTabSz="844078" rtl="0" eaLnBrk="1" latinLnBrk="0" hangingPunct="1">
        <a:defRPr sz="1662" kern="1200">
          <a:solidFill>
            <a:schemeClr val="tx1"/>
          </a:solidFill>
          <a:latin typeface="+mn-lt"/>
          <a:ea typeface="+mn-ea"/>
          <a:cs typeface="+mn-cs"/>
        </a:defRPr>
      </a:lvl1pPr>
      <a:lvl2pPr marL="422039" algn="l" defTabSz="844078" rtl="0" eaLnBrk="1" latinLnBrk="0" hangingPunct="1">
        <a:defRPr sz="1662" kern="1200">
          <a:solidFill>
            <a:schemeClr val="tx1"/>
          </a:solidFill>
          <a:latin typeface="+mn-lt"/>
          <a:ea typeface="+mn-ea"/>
          <a:cs typeface="+mn-cs"/>
        </a:defRPr>
      </a:lvl2pPr>
      <a:lvl3pPr marL="844078" algn="l" defTabSz="844078" rtl="0" eaLnBrk="1" latinLnBrk="0" hangingPunct="1">
        <a:defRPr sz="1662" kern="1200">
          <a:solidFill>
            <a:schemeClr val="tx1"/>
          </a:solidFill>
          <a:latin typeface="+mn-lt"/>
          <a:ea typeface="+mn-ea"/>
          <a:cs typeface="+mn-cs"/>
        </a:defRPr>
      </a:lvl3pPr>
      <a:lvl4pPr marL="1266117" algn="l" defTabSz="844078" rtl="0" eaLnBrk="1" latinLnBrk="0" hangingPunct="1">
        <a:defRPr sz="1662" kern="1200">
          <a:solidFill>
            <a:schemeClr val="tx1"/>
          </a:solidFill>
          <a:latin typeface="+mn-lt"/>
          <a:ea typeface="+mn-ea"/>
          <a:cs typeface="+mn-cs"/>
        </a:defRPr>
      </a:lvl4pPr>
      <a:lvl5pPr marL="1688155" algn="l" defTabSz="844078" rtl="0" eaLnBrk="1" latinLnBrk="0" hangingPunct="1">
        <a:defRPr sz="1662" kern="1200">
          <a:solidFill>
            <a:schemeClr val="tx1"/>
          </a:solidFill>
          <a:latin typeface="+mn-lt"/>
          <a:ea typeface="+mn-ea"/>
          <a:cs typeface="+mn-cs"/>
        </a:defRPr>
      </a:lvl5pPr>
      <a:lvl6pPr marL="2110194" algn="l" defTabSz="844078" rtl="0" eaLnBrk="1" latinLnBrk="0" hangingPunct="1">
        <a:defRPr sz="1662" kern="1200">
          <a:solidFill>
            <a:schemeClr val="tx1"/>
          </a:solidFill>
          <a:latin typeface="+mn-lt"/>
          <a:ea typeface="+mn-ea"/>
          <a:cs typeface="+mn-cs"/>
        </a:defRPr>
      </a:lvl6pPr>
      <a:lvl7pPr marL="2532233" algn="l" defTabSz="844078" rtl="0" eaLnBrk="1" latinLnBrk="0" hangingPunct="1">
        <a:defRPr sz="1662" kern="1200">
          <a:solidFill>
            <a:schemeClr val="tx1"/>
          </a:solidFill>
          <a:latin typeface="+mn-lt"/>
          <a:ea typeface="+mn-ea"/>
          <a:cs typeface="+mn-cs"/>
        </a:defRPr>
      </a:lvl7pPr>
      <a:lvl8pPr marL="2954272" algn="l" defTabSz="844078" rtl="0" eaLnBrk="1" latinLnBrk="0" hangingPunct="1">
        <a:defRPr sz="1662" kern="1200">
          <a:solidFill>
            <a:schemeClr val="tx1"/>
          </a:solidFill>
          <a:latin typeface="+mn-lt"/>
          <a:ea typeface="+mn-ea"/>
          <a:cs typeface="+mn-cs"/>
        </a:defRPr>
      </a:lvl8pPr>
      <a:lvl9pPr marL="3376312" algn="l" defTabSz="844078" rtl="0" eaLnBrk="1" latinLnBrk="0" hangingPunct="1">
        <a:defRPr sz="1662"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5.xml"/><Relationship Id="rId5" Type="http://schemas.openxmlformats.org/officeDocument/2006/relationships/image" Target="../media/image24.jp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5.xml"/><Relationship Id="rId6" Type="http://schemas.openxmlformats.org/officeDocument/2006/relationships/hyperlink" Target="https://www.esakal.com/pune/todays-latest-district-marathi-news-prg24b01893-txt-pd-today-20240828041547" TargetMode="External"/><Relationship Id="rId5" Type="http://schemas.openxmlformats.org/officeDocument/2006/relationships/image" Target="../media/image28.jpe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15.xml"/><Relationship Id="rId6" Type="http://schemas.openxmlformats.org/officeDocument/2006/relationships/image" Target="../media/image33.jfif"/><Relationship Id="rId5" Type="http://schemas.openxmlformats.org/officeDocument/2006/relationships/image" Target="../media/image32.png"/><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0.png"/><Relationship Id="rId1" Type="http://schemas.openxmlformats.org/officeDocument/2006/relationships/slideLayout" Target="../slideLayouts/slideLayout38.xml"/><Relationship Id="rId4" Type="http://schemas.openxmlformats.org/officeDocument/2006/relationships/image" Target="../media/image3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A31EE-B40F-B406-0DC1-616AAF38DA1A}"/>
              </a:ext>
            </a:extLst>
          </p:cNvPr>
          <p:cNvSpPr>
            <a:spLocks noGrp="1"/>
          </p:cNvSpPr>
          <p:nvPr>
            <p:ph type="ctrTitle"/>
          </p:nvPr>
        </p:nvSpPr>
        <p:spPr>
          <a:xfrm>
            <a:off x="152400" y="1371600"/>
            <a:ext cx="9946640" cy="942109"/>
          </a:xfrm>
        </p:spPr>
        <p:txBody>
          <a:bodyPr/>
          <a:lstStyle/>
          <a:p>
            <a:r>
              <a:rPr lang="pt-BR" dirty="0"/>
              <a:t> </a:t>
            </a:r>
            <a:r>
              <a:rPr lang="en-US" dirty="0"/>
              <a:t>CSR Annual Action Plan for FY 2026-27</a:t>
            </a:r>
          </a:p>
        </p:txBody>
      </p:sp>
    </p:spTree>
    <p:extLst>
      <p:ext uri="{BB962C8B-B14F-4D97-AF65-F5344CB8AC3E}">
        <p14:creationId xmlns:p14="http://schemas.microsoft.com/office/powerpoint/2010/main" val="3798341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381000" y="264600"/>
            <a:ext cx="10448494" cy="421200"/>
          </a:xfrm>
        </p:spPr>
        <p:txBody>
          <a:bodyPr/>
          <a:lstStyle/>
          <a:p>
            <a:r>
              <a:rPr lang="en-US" dirty="0"/>
              <a:t>CSR Annual Action Plan: FY 2026-27</a:t>
            </a:r>
            <a:endParaRPr lang="en-IN" dirty="0"/>
          </a:p>
        </p:txBody>
      </p:sp>
      <p:sp>
        <p:nvSpPr>
          <p:cNvPr id="2" name="TextBox 1"/>
          <p:cNvSpPr txBox="1"/>
          <p:nvPr/>
        </p:nvSpPr>
        <p:spPr>
          <a:xfrm>
            <a:off x="2763937" y="6477000"/>
            <a:ext cx="1473200"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 New Initiatives</a:t>
            </a:r>
            <a:endParaRPr kumimoji="0" lang="en-IN" sz="1200"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5" name="Table 4">
            <a:extLst>
              <a:ext uri="{FF2B5EF4-FFF2-40B4-BE49-F238E27FC236}">
                <a16:creationId xmlns:a16="http://schemas.microsoft.com/office/drawing/2014/main" id="{617CAF49-37FA-1929-EEA4-DB6149622E46}"/>
              </a:ext>
            </a:extLst>
          </p:cNvPr>
          <p:cNvGraphicFramePr>
            <a:graphicFrameLocks noGrp="1"/>
          </p:cNvGraphicFramePr>
          <p:nvPr/>
        </p:nvGraphicFramePr>
        <p:xfrm>
          <a:off x="381000" y="609600"/>
          <a:ext cx="11414889" cy="5414788"/>
        </p:xfrm>
        <a:graphic>
          <a:graphicData uri="http://schemas.openxmlformats.org/drawingml/2006/table">
            <a:tbl>
              <a:tblPr>
                <a:tableStyleId>{5C22544A-7EE6-4342-B048-85BDC9FD1C3A}</a:tableStyleId>
              </a:tblPr>
              <a:tblGrid>
                <a:gridCol w="547053">
                  <a:extLst>
                    <a:ext uri="{9D8B030D-6E8A-4147-A177-3AD203B41FA5}">
                      <a16:colId xmlns:a16="http://schemas.microsoft.com/office/drawing/2014/main" val="3603169355"/>
                    </a:ext>
                  </a:extLst>
                </a:gridCol>
                <a:gridCol w="1097915">
                  <a:extLst>
                    <a:ext uri="{9D8B030D-6E8A-4147-A177-3AD203B41FA5}">
                      <a16:colId xmlns:a16="http://schemas.microsoft.com/office/drawing/2014/main" val="1230396890"/>
                    </a:ext>
                  </a:extLst>
                </a:gridCol>
                <a:gridCol w="7825356">
                  <a:extLst>
                    <a:ext uri="{9D8B030D-6E8A-4147-A177-3AD203B41FA5}">
                      <a16:colId xmlns:a16="http://schemas.microsoft.com/office/drawing/2014/main" val="3048468322"/>
                    </a:ext>
                  </a:extLst>
                </a:gridCol>
                <a:gridCol w="1137352">
                  <a:extLst>
                    <a:ext uri="{9D8B030D-6E8A-4147-A177-3AD203B41FA5}">
                      <a16:colId xmlns:a16="http://schemas.microsoft.com/office/drawing/2014/main" val="524706409"/>
                    </a:ext>
                  </a:extLst>
                </a:gridCol>
                <a:gridCol w="807213">
                  <a:extLst>
                    <a:ext uri="{9D8B030D-6E8A-4147-A177-3AD203B41FA5}">
                      <a16:colId xmlns:a16="http://schemas.microsoft.com/office/drawing/2014/main" val="908129678"/>
                    </a:ext>
                  </a:extLst>
                </a:gridCol>
              </a:tblGrid>
              <a:tr h="342731">
                <a:tc>
                  <a:txBody>
                    <a:bodyPr/>
                    <a:lstStyle/>
                    <a:p>
                      <a:pPr algn="ctr" fontAlgn="ctr">
                        <a:buNone/>
                      </a:pPr>
                      <a:r>
                        <a:rPr lang="en-US" sz="1150" b="1" u="none" strike="noStrike" dirty="0">
                          <a:solidFill>
                            <a:schemeClr val="bg1"/>
                          </a:solidFill>
                          <a:effectLst/>
                          <a:latin typeface="+mn-lt"/>
                        </a:rPr>
                        <a:t>S. No.</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buNone/>
                      </a:pPr>
                      <a:r>
                        <a:rPr lang="en-US" sz="1150" b="1" u="none" strike="noStrike" dirty="0">
                          <a:solidFill>
                            <a:schemeClr val="bg1"/>
                          </a:solidFill>
                          <a:effectLst/>
                          <a:latin typeface="+mn-lt"/>
                        </a:rPr>
                        <a:t>Location </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buNone/>
                      </a:pPr>
                      <a:r>
                        <a:rPr lang="en-US" sz="1150" b="1" u="none" strike="noStrike" dirty="0">
                          <a:solidFill>
                            <a:schemeClr val="bg1"/>
                          </a:solidFill>
                          <a:effectLst/>
                          <a:latin typeface="+mn-lt"/>
                        </a:rPr>
                        <a:t>Project Description</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buNone/>
                      </a:pPr>
                      <a:r>
                        <a:rPr lang="en-US" sz="1150" b="1" u="none" strike="noStrike" dirty="0">
                          <a:solidFill>
                            <a:schemeClr val="bg1"/>
                          </a:solidFill>
                          <a:effectLst/>
                          <a:latin typeface="+mn-lt"/>
                        </a:rPr>
                        <a:t>No. of Beneficiaries~ </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ctr" fontAlgn="ctr">
                        <a:buNone/>
                      </a:pPr>
                      <a:r>
                        <a:rPr lang="en-US" sz="1150" b="1" u="none" strike="noStrike" dirty="0">
                          <a:solidFill>
                            <a:schemeClr val="bg1"/>
                          </a:solidFill>
                          <a:effectLst/>
                          <a:latin typeface="+mn-lt"/>
                        </a:rPr>
                        <a:t>Budget</a:t>
                      </a:r>
                      <a:br>
                        <a:rPr lang="en-US" sz="1150" b="1" u="none" strike="noStrike" dirty="0">
                          <a:solidFill>
                            <a:schemeClr val="bg1"/>
                          </a:solidFill>
                          <a:effectLst/>
                          <a:latin typeface="+mn-lt"/>
                        </a:rPr>
                      </a:br>
                      <a:r>
                        <a:rPr lang="en-US" sz="1150" b="1" u="none" strike="noStrike" dirty="0">
                          <a:solidFill>
                            <a:schemeClr val="bg1"/>
                          </a:solidFill>
                          <a:effectLst/>
                          <a:latin typeface="+mn-lt"/>
                        </a:rPr>
                        <a:t>(</a:t>
                      </a:r>
                      <a:r>
                        <a:rPr lang="en-US" sz="1150" b="1" u="none" strike="noStrike" dirty="0" err="1">
                          <a:solidFill>
                            <a:schemeClr val="bg1"/>
                          </a:solidFill>
                          <a:effectLst/>
                          <a:latin typeface="+mn-lt"/>
                        </a:rPr>
                        <a:t>mINR</a:t>
                      </a:r>
                      <a:r>
                        <a:rPr lang="en-US" sz="1150" b="1" u="none" strike="noStrike" dirty="0">
                          <a:solidFill>
                            <a:schemeClr val="bg1"/>
                          </a:solidFill>
                          <a:effectLst/>
                          <a:latin typeface="+mn-lt"/>
                        </a:rPr>
                        <a:t>)</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743737821"/>
                  </a:ext>
                </a:extLst>
              </a:tr>
              <a:tr h="336922">
                <a:tc>
                  <a:txBody>
                    <a:bodyPr/>
                    <a:lstStyle/>
                    <a:p>
                      <a:pPr algn="ctr" fontAlgn="ctr">
                        <a:buNone/>
                      </a:pPr>
                      <a:r>
                        <a:rPr lang="en-US" sz="1150" u="none" strike="noStrike" dirty="0">
                          <a:effectLst/>
                          <a:latin typeface="+mn-lt"/>
                        </a:rPr>
                        <a:t>1</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fontAlgn="ctr">
                        <a:buNone/>
                      </a:pPr>
                      <a:r>
                        <a:rPr lang="en-US" sz="1150" u="none" strike="noStrike" dirty="0">
                          <a:effectLst/>
                          <a:latin typeface="+mn-lt"/>
                        </a:rPr>
                        <a:t>Parwanoo </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rtl="0" fontAlgn="ctr">
                        <a:buNone/>
                      </a:pPr>
                      <a:r>
                        <a:rPr lang="en-US" sz="1150" u="none" strike="noStrike" dirty="0">
                          <a:effectLst/>
                          <a:latin typeface="+mn-lt"/>
                        </a:rPr>
                        <a:t>In partnership with HPSACS, provide comprehensive HIV/ AIDS related services to transport sector workers and migrant population</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25,000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2.0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0357026"/>
                  </a:ext>
                </a:extLst>
              </a:tr>
              <a:tr h="336922">
                <a:tc>
                  <a:txBody>
                    <a:bodyPr/>
                    <a:lstStyle/>
                    <a:p>
                      <a:pPr algn="ctr" fontAlgn="ctr">
                        <a:buNone/>
                      </a:pPr>
                      <a:r>
                        <a:rPr lang="en-US" sz="1150" u="none" strike="noStrike" dirty="0">
                          <a:effectLst/>
                          <a:latin typeface="+mn-lt"/>
                        </a:rPr>
                        <a:t>2</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In partnership with National Health Mission provide reproductive and child health services to urban poor community </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a:effectLst/>
                          <a:latin typeface="+mn-lt"/>
                        </a:rPr>
                        <a:t>48,000</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a:effectLst/>
                          <a:latin typeface="+mn-lt"/>
                        </a:rPr>
                        <a:t>1.3</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3780008"/>
                  </a:ext>
                </a:extLst>
              </a:tr>
              <a:tr h="342731">
                <a:tc>
                  <a:txBody>
                    <a:bodyPr/>
                    <a:lstStyle/>
                    <a:p>
                      <a:pPr algn="ctr" fontAlgn="ctr">
                        <a:buNone/>
                      </a:pPr>
                      <a:r>
                        <a:rPr lang="en-US" sz="1150" u="none" strike="noStrike" dirty="0">
                          <a:effectLst/>
                          <a:latin typeface="+mn-lt"/>
                        </a:rPr>
                        <a:t>3</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Provide ESI Hospital, Parwanoo a 12 Channel ECG Machine for emergency </a:t>
                      </a:r>
                      <a:r>
                        <a:rPr lang="en-US" sz="1150" b="1" u="none" strike="noStrike" dirty="0">
                          <a:effectLst/>
                          <a:latin typeface="+mn-lt"/>
                        </a:rPr>
                        <a:t>*</a:t>
                      </a:r>
                      <a:endParaRPr lang="en-US" sz="1150" b="1"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22,000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0.1</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6671037"/>
                  </a:ext>
                </a:extLst>
              </a:tr>
              <a:tr h="336922">
                <a:tc>
                  <a:txBody>
                    <a:bodyPr/>
                    <a:lstStyle/>
                    <a:p>
                      <a:pPr algn="ctr" fontAlgn="ctr">
                        <a:buNone/>
                      </a:pPr>
                      <a:r>
                        <a:rPr lang="en-US" sz="1150" u="none" strike="noStrike" dirty="0">
                          <a:effectLst/>
                          <a:latin typeface="+mn-lt"/>
                        </a:rPr>
                        <a:t>4</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algn="ctr" fontAlgn="ctr">
                        <a:buNone/>
                      </a:pPr>
                      <a:r>
                        <a:rPr lang="en-US" sz="1150" u="none" strike="noStrike" dirty="0">
                          <a:effectLst/>
                          <a:latin typeface="+mn-lt"/>
                        </a:rPr>
                        <a:t>Gurugram</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rtl="0" fontAlgn="ctr">
                        <a:buNone/>
                      </a:pPr>
                      <a:r>
                        <a:rPr lang="en-US" sz="1150" u="none" strike="noStrike" dirty="0">
                          <a:effectLst/>
                          <a:latin typeface="+mn-lt"/>
                        </a:rPr>
                        <a:t>Medhavi Scholarship- Support 13 existing female students and 10 new recruits to pursue Dip. </a:t>
                      </a:r>
                      <a:r>
                        <a:rPr lang="en-US" sz="1150" u="none" strike="noStrike" dirty="0" err="1">
                          <a:effectLst/>
                          <a:latin typeface="+mn-lt"/>
                        </a:rPr>
                        <a:t>Engg</a:t>
                      </a:r>
                      <a:r>
                        <a:rPr lang="en-US" sz="1150" u="none" strike="noStrike" dirty="0">
                          <a:effectLst/>
                          <a:latin typeface="+mn-lt"/>
                        </a:rPr>
                        <a:t>. at Govt. Polytechnic, Manesar</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a:effectLst/>
                          <a:latin typeface="+mn-lt"/>
                        </a:rPr>
                        <a:t>23</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1.7</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5357065"/>
                  </a:ext>
                </a:extLst>
              </a:tr>
              <a:tr h="336922">
                <a:tc>
                  <a:txBody>
                    <a:bodyPr/>
                    <a:lstStyle/>
                    <a:p>
                      <a:pPr algn="ctr" fontAlgn="ctr">
                        <a:buNone/>
                      </a:pPr>
                      <a:r>
                        <a:rPr lang="en-US" sz="1150" u="none" strike="noStrike" dirty="0">
                          <a:effectLst/>
                          <a:latin typeface="+mn-lt"/>
                        </a:rPr>
                        <a:t>5</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Skill 120 unskilled youth as 2 Wheeler Service Assistant/ 2 W Service Technician and upgrade existing training facilities for EV training </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120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2.8</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09129116"/>
                  </a:ext>
                </a:extLst>
              </a:tr>
              <a:tr h="168461">
                <a:tc>
                  <a:txBody>
                    <a:bodyPr/>
                    <a:lstStyle/>
                    <a:p>
                      <a:pPr algn="ctr" fontAlgn="ctr">
                        <a:buNone/>
                      </a:pPr>
                      <a:r>
                        <a:rPr lang="en-US" sz="1150" b="0" i="0" u="none" strike="noStrike" dirty="0">
                          <a:solidFill>
                            <a:srgbClr val="000000"/>
                          </a:solidFill>
                          <a:effectLst/>
                          <a:latin typeface="+mn-lt"/>
                        </a:rPr>
                        <a:t>6</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just" rtl="0" fontAlgn="ctr">
                        <a:buNone/>
                      </a:pPr>
                      <a:r>
                        <a:rPr lang="en-US" sz="1150" u="none" strike="noStrike" dirty="0">
                          <a:effectLst/>
                          <a:latin typeface="+mn-lt"/>
                        </a:rPr>
                        <a:t>Skill 120 unskilled youth as. Asst. Plumber/ General Plumber</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a:effectLst/>
                          <a:latin typeface="+mn-lt"/>
                        </a:rPr>
                        <a:t>120</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a:effectLst/>
                          <a:latin typeface="+mn-lt"/>
                        </a:rPr>
                        <a:t>1.8</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0742830"/>
                  </a:ext>
                </a:extLst>
              </a:tr>
              <a:tr h="342731">
                <a:tc>
                  <a:txBody>
                    <a:bodyPr/>
                    <a:lstStyle/>
                    <a:p>
                      <a:pPr algn="ctr" fontAlgn="ctr">
                        <a:buNone/>
                      </a:pPr>
                      <a:r>
                        <a:rPr lang="en-US" sz="1150" b="0" i="0" u="none" strike="noStrike" dirty="0">
                          <a:solidFill>
                            <a:srgbClr val="000000"/>
                          </a:solidFill>
                          <a:effectLst/>
                          <a:latin typeface="+mn-lt"/>
                        </a:rPr>
                        <a:t>7</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Construction of Pedestrian Walkway at </a:t>
                      </a:r>
                      <a:r>
                        <a:rPr lang="en-US" sz="1150" u="none" strike="noStrike" dirty="0" err="1">
                          <a:effectLst/>
                          <a:latin typeface="+mn-lt"/>
                        </a:rPr>
                        <a:t>Behrampur</a:t>
                      </a:r>
                      <a:r>
                        <a:rPr lang="en-US" sz="1150" u="none" strike="noStrike" dirty="0">
                          <a:effectLst/>
                          <a:latin typeface="+mn-lt"/>
                        </a:rPr>
                        <a:t> Road and Refurbishment of Foot-over Bridge (subject to receipt of approval by appropriate Department) </a:t>
                      </a:r>
                      <a:r>
                        <a:rPr lang="en-US" sz="1150" b="1" u="none" strike="noStrike" dirty="0">
                          <a:effectLst/>
                          <a:latin typeface="+mn-lt"/>
                        </a:rPr>
                        <a:t>*</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a:effectLst/>
                          <a:latin typeface="+mn-lt"/>
                        </a:rPr>
                        <a:t>General Public </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5.0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17236119"/>
                  </a:ext>
                </a:extLst>
              </a:tr>
              <a:tr h="336922">
                <a:tc>
                  <a:txBody>
                    <a:bodyPr/>
                    <a:lstStyle/>
                    <a:p>
                      <a:pPr algn="ctr" fontAlgn="ctr">
                        <a:buNone/>
                      </a:pPr>
                      <a:r>
                        <a:rPr lang="en-US" sz="1150" b="0" i="0" u="none" strike="noStrike" dirty="0">
                          <a:solidFill>
                            <a:srgbClr val="000000"/>
                          </a:solidFill>
                          <a:effectLst/>
                          <a:latin typeface="+mn-lt"/>
                        </a:rPr>
                        <a:t>8</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algn="ctr" fontAlgn="ctr">
                        <a:buNone/>
                      </a:pPr>
                      <a:r>
                        <a:rPr lang="en-US" sz="1150" u="none" strike="noStrike">
                          <a:effectLst/>
                          <a:latin typeface="+mn-lt"/>
                        </a:rPr>
                        <a:t>Pune</a:t>
                      </a:r>
                      <a:br>
                        <a:rPr lang="en-US" sz="1150" u="none" strike="noStrike">
                          <a:effectLst/>
                          <a:latin typeface="+mn-lt"/>
                        </a:rPr>
                      </a:br>
                      <a:r>
                        <a:rPr lang="en-US" sz="1150" u="none" strike="noStrike">
                          <a:effectLst/>
                          <a:latin typeface="+mn-lt"/>
                        </a:rPr>
                        <a:t>(Pirangut)</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rtl="0" fontAlgn="ctr">
                        <a:buNone/>
                      </a:pPr>
                      <a:r>
                        <a:rPr lang="en-US" sz="1150" u="none" strike="noStrike" dirty="0">
                          <a:effectLst/>
                          <a:latin typeface="+mn-lt"/>
                        </a:rPr>
                        <a:t>Promotion of Micro-Finance and Micro-Entrepreneurship among 27 Women Self Help Groups (286 members) around Pirangut</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1,430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0.2</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1367223"/>
                  </a:ext>
                </a:extLst>
              </a:tr>
              <a:tr h="336922">
                <a:tc>
                  <a:txBody>
                    <a:bodyPr/>
                    <a:lstStyle/>
                    <a:p>
                      <a:pPr algn="ctr" fontAlgn="ctr">
                        <a:buNone/>
                      </a:pPr>
                      <a:r>
                        <a:rPr lang="en-US" sz="1150" b="0" i="0" u="none" strike="noStrike" dirty="0">
                          <a:solidFill>
                            <a:srgbClr val="000000"/>
                          </a:solidFill>
                          <a:effectLst/>
                          <a:latin typeface="+mn-lt"/>
                        </a:rPr>
                        <a:t>9</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Installation of 12 Solar Street Lights at Village </a:t>
                      </a:r>
                      <a:r>
                        <a:rPr lang="en-US" sz="1150" u="none" strike="noStrike" dirty="0" err="1">
                          <a:effectLst/>
                          <a:latin typeface="+mn-lt"/>
                        </a:rPr>
                        <a:t>Urawade</a:t>
                      </a:r>
                      <a:r>
                        <a:rPr lang="en-US" sz="1150" u="none" strike="noStrike" dirty="0">
                          <a:effectLst/>
                          <a:latin typeface="+mn-lt"/>
                        </a:rPr>
                        <a:t> (3 KM from MAFS) </a:t>
                      </a:r>
                      <a:r>
                        <a:rPr lang="en-US" sz="1150" b="1" u="none" strike="noStrike" dirty="0">
                          <a:effectLst/>
                          <a:latin typeface="+mn-lt"/>
                        </a:rPr>
                        <a:t>*</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a:effectLst/>
                          <a:latin typeface="+mn-lt"/>
                        </a:rPr>
                        <a:t>5,000</a:t>
                      </a:r>
                      <a:endParaRPr lang="en-US" sz="1150" b="0" i="0" u="none" strike="noStrike">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1.0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1732457"/>
                  </a:ext>
                </a:extLst>
              </a:tr>
              <a:tr h="336922">
                <a:tc>
                  <a:txBody>
                    <a:bodyPr/>
                    <a:lstStyle/>
                    <a:p>
                      <a:pPr algn="ctr" fontAlgn="ctr">
                        <a:buNone/>
                      </a:pPr>
                      <a:r>
                        <a:rPr lang="en-US" sz="1150" u="none" strike="noStrike" dirty="0">
                          <a:effectLst/>
                          <a:latin typeface="+mn-lt"/>
                        </a:rPr>
                        <a:t>10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Enhance access to drinking water for 100+ families in Vill. </a:t>
                      </a:r>
                      <a:r>
                        <a:rPr lang="en-US" sz="1150" u="none" strike="noStrike" dirty="0" err="1">
                          <a:effectLst/>
                          <a:latin typeface="+mn-lt"/>
                        </a:rPr>
                        <a:t>Kolawade</a:t>
                      </a:r>
                      <a:r>
                        <a:rPr lang="en-US" sz="1150" u="none" strike="noStrike" dirty="0">
                          <a:effectLst/>
                          <a:latin typeface="+mn-lt"/>
                        </a:rPr>
                        <a:t> (17 KMs from MAFS) by digging new water well </a:t>
                      </a:r>
                      <a:r>
                        <a:rPr lang="en-US" sz="1150" b="1" u="none" strike="noStrike" dirty="0">
                          <a:effectLst/>
                          <a:latin typeface="+mn-lt"/>
                        </a:rPr>
                        <a:t>*</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500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1.2</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083509"/>
                  </a:ext>
                </a:extLst>
              </a:tr>
              <a:tr h="174270">
                <a:tc>
                  <a:txBody>
                    <a:bodyPr/>
                    <a:lstStyle/>
                    <a:p>
                      <a:pPr algn="ctr" fontAlgn="ctr">
                        <a:buNone/>
                      </a:pPr>
                      <a:r>
                        <a:rPr lang="en-US" sz="1150" u="none" strike="noStrike" dirty="0">
                          <a:effectLst/>
                          <a:latin typeface="+mn-lt"/>
                        </a:rPr>
                        <a:t>11</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Road Safety Project in partnership with </a:t>
                      </a:r>
                      <a:r>
                        <a:rPr lang="en-US" sz="1150" u="none" strike="noStrike" dirty="0" err="1">
                          <a:effectLst/>
                          <a:latin typeface="+mn-lt"/>
                        </a:rPr>
                        <a:t>Bavdhan</a:t>
                      </a:r>
                      <a:r>
                        <a:rPr lang="en-US" sz="1150" u="none" strike="noStrike" dirty="0">
                          <a:effectLst/>
                          <a:latin typeface="+mn-lt"/>
                        </a:rPr>
                        <a:t> Traffic Police Div. </a:t>
                      </a:r>
                      <a:r>
                        <a:rPr lang="en-US" sz="1150" b="1" u="none" strike="noStrike" dirty="0">
                          <a:effectLst/>
                          <a:latin typeface="+mn-lt"/>
                        </a:rPr>
                        <a:t>*</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10,000</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0.4</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99576995"/>
                  </a:ext>
                </a:extLst>
              </a:tr>
              <a:tr h="168461">
                <a:tc>
                  <a:txBody>
                    <a:bodyPr/>
                    <a:lstStyle/>
                    <a:p>
                      <a:pPr algn="ctr" fontAlgn="ctr">
                        <a:buNone/>
                      </a:pPr>
                      <a:r>
                        <a:rPr lang="en-US" sz="1150" u="none" strike="noStrike" dirty="0">
                          <a:effectLst/>
                          <a:latin typeface="+mn-lt"/>
                        </a:rPr>
                        <a:t>12</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2">
                  <a:txBody>
                    <a:bodyPr/>
                    <a:lstStyle/>
                    <a:p>
                      <a:pPr algn="ctr" fontAlgn="ctr">
                        <a:buNone/>
                      </a:pPr>
                      <a:r>
                        <a:rPr lang="en-US" sz="1150" u="none" strike="noStrike" dirty="0">
                          <a:effectLst/>
                          <a:latin typeface="+mn-lt"/>
                        </a:rPr>
                        <a:t>Chennai</a:t>
                      </a:r>
                      <a:br>
                        <a:rPr lang="en-US" sz="1150" u="none" strike="noStrike" dirty="0">
                          <a:effectLst/>
                          <a:latin typeface="+mn-lt"/>
                        </a:rPr>
                      </a:br>
                      <a:r>
                        <a:rPr lang="en-US" sz="1150" u="none" strike="noStrike" dirty="0">
                          <a:effectLst/>
                          <a:latin typeface="+mn-lt"/>
                        </a:rPr>
                        <a:t>(Chengalpattu)</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rtl="0" fontAlgn="ctr">
                        <a:buNone/>
                      </a:pPr>
                      <a:r>
                        <a:rPr lang="en-US" sz="1150" u="none" strike="noStrike" dirty="0">
                          <a:effectLst/>
                          <a:latin typeface="+mn-lt"/>
                        </a:rPr>
                        <a:t>Support Govt. schools with additional teaching support </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333</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0.8</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9824061"/>
                  </a:ext>
                </a:extLst>
              </a:tr>
              <a:tr h="342731">
                <a:tc>
                  <a:txBody>
                    <a:bodyPr/>
                    <a:lstStyle/>
                    <a:p>
                      <a:pPr algn="ctr" fontAlgn="ctr">
                        <a:buNone/>
                      </a:pPr>
                      <a:r>
                        <a:rPr lang="en-US" sz="1150" u="none" strike="noStrike" dirty="0">
                          <a:effectLst/>
                          <a:latin typeface="+mn-lt"/>
                        </a:rPr>
                        <a:t>13</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en-US"/>
                    </a:p>
                  </a:txBody>
                  <a:tcPr/>
                </a:tc>
                <a:tc>
                  <a:txBody>
                    <a:bodyPr/>
                    <a:lstStyle/>
                    <a:p>
                      <a:pPr algn="just" rtl="0" fontAlgn="ctr">
                        <a:buNone/>
                      </a:pPr>
                      <a:r>
                        <a:rPr lang="en-US" sz="1150" u="none" strike="noStrike" dirty="0">
                          <a:effectLst/>
                          <a:latin typeface="+mn-lt"/>
                        </a:rPr>
                        <a:t>Installation of 10-12 Solar Street Lights from Mahindra World City to MAFS (2-3 kms) </a:t>
                      </a:r>
                      <a:r>
                        <a:rPr lang="en-US" sz="1150" b="1" u="none" strike="noStrike" dirty="0">
                          <a:effectLst/>
                          <a:latin typeface="+mn-lt"/>
                        </a:rPr>
                        <a:t>*</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buNone/>
                      </a:pPr>
                      <a:r>
                        <a:rPr lang="en-US" sz="1150" u="none" strike="noStrike" dirty="0">
                          <a:effectLst/>
                          <a:latin typeface="+mn-lt"/>
                        </a:rPr>
                        <a:t>General Public </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buNone/>
                      </a:pPr>
                      <a:r>
                        <a:rPr lang="en-US" sz="1150" u="none" strike="noStrike" dirty="0">
                          <a:effectLst/>
                          <a:latin typeface="+mn-lt"/>
                        </a:rPr>
                        <a:t>1.9</a:t>
                      </a:r>
                      <a:endParaRPr lang="en-US" sz="1150" b="0" i="0" u="none" strike="noStrike" dirty="0">
                        <a:solidFill>
                          <a:srgbClr val="000000"/>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72513128"/>
                  </a:ext>
                </a:extLst>
              </a:tr>
              <a:tr h="174270">
                <a:tc gridSpan="4">
                  <a:txBody>
                    <a:bodyPr/>
                    <a:lstStyle/>
                    <a:p>
                      <a:pPr algn="ctr" fontAlgn="ctr">
                        <a:buNone/>
                      </a:pPr>
                      <a:r>
                        <a:rPr lang="en-US" sz="1150" b="1" u="none" strike="noStrike" dirty="0">
                          <a:solidFill>
                            <a:schemeClr val="bg1"/>
                          </a:solidFill>
                          <a:effectLst/>
                          <a:latin typeface="+mn-lt"/>
                        </a:rPr>
                        <a:t>Total </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hMerge="1">
                  <a:txBody>
                    <a:bodyPr/>
                    <a:lstStyle/>
                    <a:p>
                      <a:endParaRPr lang="en-US"/>
                    </a:p>
                  </a:txBody>
                  <a:tcPr/>
                </a:tc>
                <a:tc hMerge="1">
                  <a:txBody>
                    <a:bodyPr/>
                    <a:lstStyle/>
                    <a:p>
                      <a:endParaRPr lang="en-US"/>
                    </a:p>
                  </a:txBody>
                  <a:tcPr/>
                </a:tc>
                <a:tc hMerge="1">
                  <a:txBody>
                    <a:bodyPr/>
                    <a:lstStyle/>
                    <a:p>
                      <a:endParaRPr dirty="0"/>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algn="r" fontAlgn="ctr">
                        <a:buNone/>
                      </a:pPr>
                      <a:r>
                        <a:rPr lang="en-US" sz="1150" b="1" u="none" strike="noStrike" dirty="0">
                          <a:solidFill>
                            <a:schemeClr val="bg1"/>
                          </a:solidFill>
                          <a:effectLst/>
                          <a:latin typeface="+mn-lt"/>
                        </a:rPr>
                        <a:t>20.3</a:t>
                      </a:r>
                      <a:endParaRPr lang="en-US" sz="1150" b="1" i="0" u="none" strike="noStrike" dirty="0">
                        <a:solidFill>
                          <a:schemeClr val="bg1"/>
                        </a:solidFill>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extLst>
                  <a:ext uri="{0D108BD9-81ED-4DB2-BD59-A6C34878D82A}">
                    <a16:rowId xmlns:a16="http://schemas.microsoft.com/office/drawing/2014/main" val="2911727325"/>
                  </a:ext>
                </a:extLst>
              </a:tr>
            </a:tbl>
          </a:graphicData>
        </a:graphic>
      </p:graphicFrame>
      <p:pic>
        <p:nvPicPr>
          <p:cNvPr id="3" name="object 8">
            <a:extLst>
              <a:ext uri="{FF2B5EF4-FFF2-40B4-BE49-F238E27FC236}">
                <a16:creationId xmlns:a16="http://schemas.microsoft.com/office/drawing/2014/main" id="{86EC3EAE-C5B3-D6B7-B5C9-C9FADDB4EB39}"/>
              </a:ext>
            </a:extLst>
          </p:cNvPr>
          <p:cNvPicPr/>
          <p:nvPr/>
        </p:nvPicPr>
        <p:blipFill>
          <a:blip r:embed="rId2" cstate="print"/>
          <a:stretch>
            <a:fillRect/>
          </a:stretch>
        </p:blipFill>
        <p:spPr>
          <a:xfrm>
            <a:off x="10804635" y="21336"/>
            <a:ext cx="1147572" cy="512064"/>
          </a:xfrm>
          <a:prstGeom prst="rect">
            <a:avLst/>
          </a:prstGeom>
        </p:spPr>
      </p:pic>
      <p:sp>
        <p:nvSpPr>
          <p:cNvPr id="4" name="Slide Number Placeholder 2">
            <a:extLst>
              <a:ext uri="{FF2B5EF4-FFF2-40B4-BE49-F238E27FC236}">
                <a16:creationId xmlns:a16="http://schemas.microsoft.com/office/drawing/2014/main" id="{D79EA0A0-7E40-DECF-D3E4-8DE9EB059266}"/>
              </a:ext>
            </a:extLst>
          </p:cNvPr>
          <p:cNvSpPr>
            <a:spLocks noGrp="1"/>
          </p:cNvSpPr>
          <p:nvPr>
            <p:ph type="sldNum" sz="quarter" idx="10"/>
          </p:nvPr>
        </p:nvSpPr>
        <p:spPr>
          <a:xfrm>
            <a:off x="288000" y="6346800"/>
            <a:ext cx="216000" cy="226800"/>
          </a:xfrm>
        </p:spPr>
        <p:txBody>
          <a:bodyPr/>
          <a:lstStyle/>
          <a:p>
            <a:pPr>
              <a:defRPr/>
            </a:pPr>
            <a:fld id="{74C6FC79-BA71-9943-B346-676DE4BBF805}" type="slidenum">
              <a:rPr lang="en-US" noProof="1" smtClean="0"/>
              <a:pPr>
                <a:defRPr/>
              </a:pPr>
              <a:t>2</a:t>
            </a:fld>
            <a:endParaRPr lang="en-US" b="0" noProof="1"/>
          </a:p>
        </p:txBody>
      </p:sp>
      <p:sp>
        <p:nvSpPr>
          <p:cNvPr id="6" name="TextBox 5">
            <a:extLst>
              <a:ext uri="{FF2B5EF4-FFF2-40B4-BE49-F238E27FC236}">
                <a16:creationId xmlns:a16="http://schemas.microsoft.com/office/drawing/2014/main" id="{5E544DE2-A01B-CD9E-CFD4-B1E638347C1B}"/>
              </a:ext>
            </a:extLst>
          </p:cNvPr>
          <p:cNvSpPr txBox="1"/>
          <p:nvPr/>
        </p:nvSpPr>
        <p:spPr>
          <a:xfrm>
            <a:off x="304800" y="6096000"/>
            <a:ext cx="10058400" cy="276999"/>
          </a:xfrm>
          <a:prstGeom prst="rect">
            <a:avLst/>
          </a:prstGeom>
          <a:noFill/>
        </p:spPr>
        <p:txBody>
          <a:bodyPr wrap="square" rtlCol="0">
            <a:spAutoFit/>
          </a:bodyPr>
          <a:lstStyle/>
          <a:p>
            <a:r>
              <a:rPr lang="en-US" sz="1200" b="1" dirty="0"/>
              <a:t>Note:</a:t>
            </a:r>
            <a:r>
              <a:rPr lang="en-US" sz="1200" dirty="0"/>
              <a:t> The Company may utilize the unspent amount of FY 2025-26, for Project # 7 ((subject to appropriate approval).</a:t>
            </a:r>
          </a:p>
        </p:txBody>
      </p:sp>
    </p:spTree>
    <p:extLst>
      <p:ext uri="{BB962C8B-B14F-4D97-AF65-F5344CB8AC3E}">
        <p14:creationId xmlns:p14="http://schemas.microsoft.com/office/powerpoint/2010/main" val="859887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583" y="304076"/>
            <a:ext cx="11246042" cy="835700"/>
          </a:xfrm>
        </p:spPr>
        <p:txBody>
          <a:bodyPr/>
          <a:lstStyle/>
          <a:p>
            <a:pPr>
              <a:lnSpc>
                <a:spcPct val="100000"/>
              </a:lnSpc>
            </a:pPr>
            <a:r>
              <a:rPr lang="en-US" sz="2400" dirty="0"/>
              <a:t>Gurugram: Glimpses from the Selection Process of Medhavi Scholarship </a:t>
            </a:r>
            <a:r>
              <a:rPr lang="en-US" sz="2400" dirty="0" err="1"/>
              <a:t>Programme</a:t>
            </a:r>
            <a:r>
              <a:rPr lang="en-US" sz="2400" dirty="0"/>
              <a:t> Supporting Girls To Pursue Dip. Engg.</a:t>
            </a:r>
          </a:p>
        </p:txBody>
      </p:sp>
      <p:sp>
        <p:nvSpPr>
          <p:cNvPr id="8" name="AutoShape 2" descr="blob:https://web.whatsapp.com/f91eda4f-c696-44cb-aedb-8058075b23e9"/>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9" name="AutoShape 4" descr="blob:https://web.whatsapp.com/f91eda4f-c696-44cb-aedb-8058075b23e9"/>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19" name="AutoShape 6" descr="blob:https://web.whatsapp.com/894fe7b6-c43f-4956-8b94-df0e6b72b1e9"/>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21" name="AutoShape 8" descr="blob:https://web.whatsapp.com/894fe7b6-c43f-4956-8b94-df0e6b72b1e9"/>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3425" t="7970"/>
          <a:stretch/>
        </p:blipFill>
        <p:spPr>
          <a:xfrm>
            <a:off x="307974" y="1090990"/>
            <a:ext cx="4349105" cy="2332477"/>
          </a:xfrm>
          <a:prstGeom prst="rect">
            <a:avLst/>
          </a:prstGeom>
        </p:spPr>
      </p:pic>
      <p:sp>
        <p:nvSpPr>
          <p:cNvPr id="24" name="Rectangle 23"/>
          <p:cNvSpPr/>
          <p:nvPr/>
        </p:nvSpPr>
        <p:spPr>
          <a:xfrm>
            <a:off x="307974" y="3330390"/>
            <a:ext cx="4358071" cy="461665"/>
          </a:xfrm>
          <a:prstGeom prst="rect">
            <a:avLst/>
          </a:prstGeom>
          <a:solidFill>
            <a:srgbClr val="002060"/>
          </a:solidFill>
        </p:spPr>
        <p:txBody>
          <a:bodyPr wrap="square">
            <a:spAutoFit/>
          </a:bodyPr>
          <a:lstStyle/>
          <a:p>
            <a:pPr algn="ctr">
              <a:defRPr/>
            </a:pPr>
            <a:r>
              <a:rPr lang="en-US" sz="1200" b="1" dirty="0">
                <a:solidFill>
                  <a:prstClr val="white"/>
                </a:solidFill>
                <a:latin typeface="+mj-lt"/>
              </a:rPr>
              <a:t>Applicants appearing for the entrance test to Medhavi Scholarship 2026 -27 at SNSF Gurugram </a:t>
            </a:r>
            <a:endParaRPr lang="en-IN" sz="1200" b="1" dirty="0">
              <a:solidFill>
                <a:schemeClr val="bg1"/>
              </a:solidFill>
              <a:latin typeface="+mj-lt"/>
              <a:cs typeface="Arial" panose="020B0604020202020204" pitchFamily="34" charset="0"/>
            </a:endParaRPr>
          </a:p>
        </p:txBody>
      </p:sp>
      <p:sp>
        <p:nvSpPr>
          <p:cNvPr id="29" name="AutoShape 2" descr="blob:https://web.whatsapp.com/8834d404-d9e4-4046-aa90-66a880842a3c"/>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31" name="AutoShape 4" descr="blob:https://web.whatsapp.com/8834d404-d9e4-4046-aa90-66a880842a3c"/>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3" name="Picture 32"/>
          <p:cNvPicPr>
            <a:picLocks noChangeAspect="1"/>
          </p:cNvPicPr>
          <p:nvPr/>
        </p:nvPicPr>
        <p:blipFill rotWithShape="1">
          <a:blip r:embed="rId3" cstate="print">
            <a:extLst>
              <a:ext uri="{28A0092B-C50C-407E-A947-70E740481C1C}">
                <a14:useLocalDpi xmlns:a14="http://schemas.microsoft.com/office/drawing/2010/main" val="0"/>
              </a:ext>
            </a:extLst>
          </a:blip>
          <a:srcRect r="6717"/>
          <a:stretch/>
        </p:blipFill>
        <p:spPr>
          <a:xfrm>
            <a:off x="303491" y="3996441"/>
            <a:ext cx="4454813" cy="2197959"/>
          </a:xfrm>
          <a:prstGeom prst="rect">
            <a:avLst/>
          </a:prstGeom>
        </p:spPr>
      </p:pic>
      <p:sp>
        <p:nvSpPr>
          <p:cNvPr id="16" name="Rectangle 15"/>
          <p:cNvSpPr/>
          <p:nvPr/>
        </p:nvSpPr>
        <p:spPr>
          <a:xfrm>
            <a:off x="303491" y="5716524"/>
            <a:ext cx="4463778" cy="646331"/>
          </a:xfrm>
          <a:prstGeom prst="rect">
            <a:avLst/>
          </a:prstGeom>
          <a:solidFill>
            <a:srgbClr val="002060"/>
          </a:solidFill>
        </p:spPr>
        <p:txBody>
          <a:bodyPr wrap="square">
            <a:spAutoFit/>
          </a:bodyPr>
          <a:lstStyle/>
          <a:p>
            <a:pPr algn="ctr">
              <a:defRPr/>
            </a:pPr>
            <a:r>
              <a:rPr lang="en-US" sz="1200" b="1" dirty="0">
                <a:solidFill>
                  <a:prstClr val="white"/>
                </a:solidFill>
                <a:latin typeface="+mj-lt"/>
              </a:rPr>
              <a:t>14 students visited MAFS, Khandsa for interviews &amp; also interacted with Divya </a:t>
            </a:r>
            <a:r>
              <a:rPr lang="en-US" sz="1200" b="1" dirty="0" err="1">
                <a:solidFill>
                  <a:prstClr val="white"/>
                </a:solidFill>
                <a:latin typeface="+mj-lt"/>
              </a:rPr>
              <a:t>Akhouri</a:t>
            </a:r>
            <a:r>
              <a:rPr lang="en-US" sz="1200" b="1" dirty="0">
                <a:solidFill>
                  <a:prstClr val="white"/>
                </a:solidFill>
                <a:latin typeface="+mj-lt"/>
              </a:rPr>
              <a:t>, Plant HR Head &amp; Central OE Lead</a:t>
            </a:r>
            <a:endParaRPr lang="en-IN" sz="1200" b="1" dirty="0">
              <a:solidFill>
                <a:schemeClr val="bg1"/>
              </a:solidFill>
              <a:latin typeface="+mj-lt"/>
              <a:cs typeface="Arial" panose="020B0604020202020204" pitchFamily="34" charset="0"/>
            </a:endParaRPr>
          </a:p>
        </p:txBody>
      </p:sp>
      <p:pic>
        <p:nvPicPr>
          <p:cNvPr id="35" name="Picture 34"/>
          <p:cNvPicPr>
            <a:picLocks noChangeAspect="1"/>
          </p:cNvPicPr>
          <p:nvPr/>
        </p:nvPicPr>
        <p:blipFill rotWithShape="1">
          <a:blip r:embed="rId4" cstate="print">
            <a:extLst>
              <a:ext uri="{28A0092B-C50C-407E-A947-70E740481C1C}">
                <a14:useLocalDpi xmlns:a14="http://schemas.microsoft.com/office/drawing/2010/main" val="0"/>
              </a:ext>
            </a:extLst>
          </a:blip>
          <a:srcRect t="5071"/>
          <a:stretch/>
        </p:blipFill>
        <p:spPr>
          <a:xfrm>
            <a:off x="4814693" y="1099390"/>
            <a:ext cx="4349105" cy="2278114"/>
          </a:xfrm>
          <a:prstGeom prst="rect">
            <a:avLst/>
          </a:prstGeom>
        </p:spPr>
      </p:pic>
      <p:sp>
        <p:nvSpPr>
          <p:cNvPr id="36" name="Rectangle 35"/>
          <p:cNvSpPr/>
          <p:nvPr/>
        </p:nvSpPr>
        <p:spPr>
          <a:xfrm>
            <a:off x="4814693" y="3330389"/>
            <a:ext cx="4349105" cy="461665"/>
          </a:xfrm>
          <a:prstGeom prst="rect">
            <a:avLst/>
          </a:prstGeom>
          <a:solidFill>
            <a:srgbClr val="002060"/>
          </a:solidFill>
        </p:spPr>
        <p:txBody>
          <a:bodyPr wrap="square">
            <a:spAutoFit/>
          </a:bodyPr>
          <a:lstStyle/>
          <a:p>
            <a:pPr algn="ctr">
              <a:defRPr/>
            </a:pPr>
            <a:r>
              <a:rPr lang="en-US" sz="1200" b="1" dirty="0">
                <a:solidFill>
                  <a:prstClr val="white"/>
                </a:solidFill>
                <a:latin typeface="+mj-lt"/>
              </a:rPr>
              <a:t>Applicants also visited Govt. Polytechnic Manesar to see the facilities</a:t>
            </a:r>
            <a:endParaRPr lang="en-IN" sz="1200" b="1" dirty="0">
              <a:solidFill>
                <a:schemeClr val="bg1"/>
              </a:solidFill>
              <a:latin typeface="+mj-lt"/>
              <a:cs typeface="Arial" panose="020B0604020202020204" pitchFamily="34" charset="0"/>
            </a:endParaRPr>
          </a:p>
        </p:txBody>
      </p:sp>
      <p:sp>
        <p:nvSpPr>
          <p:cNvPr id="37" name="TextBox 36"/>
          <p:cNvSpPr txBox="1"/>
          <p:nvPr/>
        </p:nvSpPr>
        <p:spPr>
          <a:xfrm>
            <a:off x="9213117" y="1090990"/>
            <a:ext cx="2674083" cy="5153719"/>
          </a:xfrm>
          <a:prstGeom prst="rect">
            <a:avLst/>
          </a:prstGeom>
          <a:noFill/>
        </p:spPr>
        <p:txBody>
          <a:bodyPr wrap="square" rtlCol="0">
            <a:spAutoFit/>
          </a:bodyPr>
          <a:lstStyle/>
          <a:p>
            <a:pPr marL="285750" indent="-285750" algn="just">
              <a:lnSpc>
                <a:spcPct val="110000"/>
              </a:lnSpc>
              <a:buFont typeface="Arial" panose="020B0604020202020204" pitchFamily="34" charset="0"/>
              <a:buChar char="•"/>
            </a:pPr>
            <a:r>
              <a:rPr lang="en-US" sz="1300" dirty="0"/>
              <a:t>MAFS started supporting SNSF’s Medhavi Scholarship Programme at Govt. Polytechnic, Manesar from 2024–25.</a:t>
            </a:r>
          </a:p>
          <a:p>
            <a:pPr marL="285750" indent="-285750" algn="just">
              <a:lnSpc>
                <a:spcPct val="110000"/>
              </a:lnSpc>
              <a:buFont typeface="Arial" panose="020B0604020202020204" pitchFamily="34" charset="0"/>
              <a:buChar char="•"/>
            </a:pPr>
            <a:endParaRPr lang="en-US" sz="1300" dirty="0"/>
          </a:p>
          <a:p>
            <a:pPr marL="285750" indent="-285750" algn="just">
              <a:lnSpc>
                <a:spcPct val="110000"/>
              </a:lnSpc>
              <a:buFont typeface="Arial" panose="020B0604020202020204" pitchFamily="34" charset="0"/>
              <a:buChar char="•"/>
            </a:pPr>
            <a:r>
              <a:rPr lang="en-US" sz="1300" dirty="0"/>
              <a:t>Currently, </a:t>
            </a:r>
            <a:r>
              <a:rPr lang="en-US" sz="1300" b="1" dirty="0"/>
              <a:t>13 Medhavi Scholars are pursuing </a:t>
            </a:r>
            <a:r>
              <a:rPr lang="en-US" sz="1300" dirty="0"/>
              <a:t>their diploma at Govt. Polytechnic, </a:t>
            </a:r>
            <a:r>
              <a:rPr lang="en-US" sz="1300" dirty="0" err="1"/>
              <a:t>Manesar</a:t>
            </a:r>
            <a:r>
              <a:rPr lang="en-US" sz="1300" dirty="0"/>
              <a:t>.</a:t>
            </a:r>
          </a:p>
          <a:p>
            <a:pPr marL="285750" indent="-285750" algn="just">
              <a:lnSpc>
                <a:spcPct val="110000"/>
              </a:lnSpc>
              <a:buFont typeface="Arial" panose="020B0604020202020204" pitchFamily="34" charset="0"/>
              <a:buChar char="•"/>
            </a:pPr>
            <a:endParaRPr lang="en-US" sz="1300" dirty="0"/>
          </a:p>
          <a:p>
            <a:pPr marL="285750" indent="-285750" algn="just">
              <a:lnSpc>
                <a:spcPct val="110000"/>
              </a:lnSpc>
              <a:buFont typeface="Arial" panose="020B0604020202020204" pitchFamily="34" charset="0"/>
              <a:buChar char="•"/>
            </a:pPr>
            <a:r>
              <a:rPr lang="en-US" sz="1300" dirty="0"/>
              <a:t> For F.Y. 2026–27, </a:t>
            </a:r>
            <a:r>
              <a:rPr lang="en-US" sz="1300" b="1" dirty="0"/>
              <a:t>10 new Medhavi Scholars are in the process of being selected – written test completed on 18</a:t>
            </a:r>
            <a:r>
              <a:rPr lang="en-US" sz="1300" b="1" baseline="30000" dirty="0"/>
              <a:t>th</a:t>
            </a:r>
            <a:r>
              <a:rPr lang="en-US" sz="1300" b="1" dirty="0"/>
              <a:t> May’26</a:t>
            </a:r>
            <a:r>
              <a:rPr lang="en-US" sz="1300" dirty="0"/>
              <a:t>.</a:t>
            </a:r>
          </a:p>
          <a:p>
            <a:pPr marL="285750" indent="-285750" algn="just">
              <a:lnSpc>
                <a:spcPct val="110000"/>
              </a:lnSpc>
              <a:buFont typeface="Arial" panose="020B0604020202020204" pitchFamily="34" charset="0"/>
              <a:buChar char="•"/>
            </a:pPr>
            <a:endParaRPr lang="en-US" sz="1300" dirty="0"/>
          </a:p>
          <a:p>
            <a:pPr marL="285750" indent="-285750" algn="just">
              <a:lnSpc>
                <a:spcPct val="110000"/>
              </a:lnSpc>
              <a:buFont typeface="Arial" panose="020B0604020202020204" pitchFamily="34" charset="0"/>
              <a:buChar char="•"/>
            </a:pPr>
            <a:r>
              <a:rPr lang="en-US" sz="1300" dirty="0"/>
              <a:t>As part of the selection process, </a:t>
            </a:r>
            <a:r>
              <a:rPr lang="en-US" sz="1300" b="1" dirty="0"/>
              <a:t>shortlisted candidates from written test  attended interviews at MAFS, Khandsa, conducted by the MAFS HR</a:t>
            </a:r>
            <a:r>
              <a:rPr lang="en-US" sz="1300" dirty="0"/>
              <a:t>.</a:t>
            </a:r>
            <a:endParaRPr lang="en-IN" sz="1300" dirty="0"/>
          </a:p>
        </p:txBody>
      </p:sp>
      <p:pic>
        <p:nvPicPr>
          <p:cNvPr id="39" name="Picture 38"/>
          <p:cNvPicPr>
            <a:picLocks noChangeAspect="1"/>
          </p:cNvPicPr>
          <p:nvPr/>
        </p:nvPicPr>
        <p:blipFill rotWithShape="1">
          <a:blip r:embed="rId5" cstate="print">
            <a:extLst>
              <a:ext uri="{28A0092B-C50C-407E-A947-70E740481C1C}">
                <a14:useLocalDpi xmlns:a14="http://schemas.microsoft.com/office/drawing/2010/main" val="0"/>
              </a:ext>
            </a:extLst>
          </a:blip>
          <a:srcRect r="9510"/>
          <a:stretch/>
        </p:blipFill>
        <p:spPr>
          <a:xfrm>
            <a:off x="4856624" y="3996442"/>
            <a:ext cx="4365458" cy="2163382"/>
          </a:xfrm>
          <a:prstGeom prst="rect">
            <a:avLst/>
          </a:prstGeom>
        </p:spPr>
      </p:pic>
      <p:sp>
        <p:nvSpPr>
          <p:cNvPr id="38" name="Rectangle 37"/>
          <p:cNvSpPr/>
          <p:nvPr/>
        </p:nvSpPr>
        <p:spPr>
          <a:xfrm>
            <a:off x="4838190" y="5868219"/>
            <a:ext cx="4378600" cy="461665"/>
          </a:xfrm>
          <a:prstGeom prst="rect">
            <a:avLst/>
          </a:prstGeom>
          <a:solidFill>
            <a:srgbClr val="002060"/>
          </a:solidFill>
        </p:spPr>
        <p:txBody>
          <a:bodyPr wrap="square">
            <a:spAutoFit/>
          </a:bodyPr>
          <a:lstStyle/>
          <a:p>
            <a:pPr algn="ctr">
              <a:defRPr/>
            </a:pPr>
            <a:r>
              <a:rPr lang="en-US" sz="1200" b="1" dirty="0" err="1">
                <a:solidFill>
                  <a:prstClr val="white"/>
                </a:solidFill>
                <a:latin typeface="+mj-lt"/>
              </a:rPr>
              <a:t>Applicnat</a:t>
            </a:r>
            <a:r>
              <a:rPr lang="en-US" sz="1200" b="1" dirty="0">
                <a:solidFill>
                  <a:prstClr val="white"/>
                </a:solidFill>
                <a:latin typeface="+mj-lt"/>
              </a:rPr>
              <a:t> interview by </a:t>
            </a:r>
            <a:r>
              <a:rPr lang="en-US" sz="1200" b="1" dirty="0" err="1">
                <a:solidFill>
                  <a:prstClr val="white"/>
                </a:solidFill>
                <a:latin typeface="+mj-lt"/>
              </a:rPr>
              <a:t>Mantasha</a:t>
            </a:r>
            <a:r>
              <a:rPr lang="en-US" sz="1200" b="1" dirty="0">
                <a:solidFill>
                  <a:prstClr val="white"/>
                </a:solidFill>
                <a:latin typeface="+mj-lt"/>
              </a:rPr>
              <a:t>, Management Trainee &amp;</a:t>
            </a:r>
          </a:p>
          <a:p>
            <a:pPr algn="just">
              <a:defRPr/>
            </a:pPr>
            <a:r>
              <a:rPr lang="en-US" sz="1200" b="1" dirty="0" err="1">
                <a:solidFill>
                  <a:prstClr val="white"/>
                </a:solidFill>
                <a:latin typeface="+mj-lt"/>
              </a:rPr>
              <a:t>Kunal</a:t>
            </a:r>
            <a:r>
              <a:rPr lang="en-US" sz="1200" b="1" dirty="0">
                <a:solidFill>
                  <a:prstClr val="white"/>
                </a:solidFill>
                <a:latin typeface="+mj-lt"/>
              </a:rPr>
              <a:t> </a:t>
            </a:r>
            <a:r>
              <a:rPr lang="en-US" sz="1200" b="1" dirty="0" err="1">
                <a:solidFill>
                  <a:prstClr val="white"/>
                </a:solidFill>
                <a:latin typeface="+mj-lt"/>
              </a:rPr>
              <a:t>Bidla</a:t>
            </a:r>
            <a:r>
              <a:rPr lang="en-US" sz="1200" b="1" dirty="0">
                <a:solidFill>
                  <a:prstClr val="white"/>
                </a:solidFill>
                <a:latin typeface="+mj-lt"/>
              </a:rPr>
              <a:t>, Assistant Manager at MAFS, </a:t>
            </a:r>
            <a:r>
              <a:rPr lang="en-US" sz="1200" b="1" dirty="0" err="1">
                <a:solidFill>
                  <a:prstClr val="white"/>
                </a:solidFill>
                <a:latin typeface="+mj-lt"/>
              </a:rPr>
              <a:t>Khandsa</a:t>
            </a:r>
            <a:r>
              <a:rPr lang="en-US" sz="1200" b="1" dirty="0">
                <a:solidFill>
                  <a:prstClr val="white"/>
                </a:solidFill>
                <a:latin typeface="+mj-lt"/>
              </a:rPr>
              <a:t> Plant</a:t>
            </a:r>
            <a:endParaRPr lang="en-IN" sz="1200" b="1" dirty="0">
              <a:solidFill>
                <a:prstClr val="white"/>
              </a:solidFill>
              <a:latin typeface="+mj-lt"/>
            </a:endParaRPr>
          </a:p>
        </p:txBody>
      </p:sp>
      <p:sp>
        <p:nvSpPr>
          <p:cNvPr id="41" name="Rounded Rectangle 40"/>
          <p:cNvSpPr/>
          <p:nvPr/>
        </p:nvSpPr>
        <p:spPr>
          <a:xfrm>
            <a:off x="4110094" y="3987823"/>
            <a:ext cx="1296420" cy="27669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ctr" anchorCtr="0"/>
          <a:lstStyle/>
          <a:p>
            <a:r>
              <a:rPr lang="en-US" sz="1400" b="1" dirty="0">
                <a:solidFill>
                  <a:prstClr val="white"/>
                </a:solidFill>
              </a:rPr>
              <a:t>21</a:t>
            </a:r>
            <a:r>
              <a:rPr lang="en-US" sz="1400" b="1" baseline="30000" dirty="0">
                <a:solidFill>
                  <a:prstClr val="white"/>
                </a:solidFill>
              </a:rPr>
              <a:t>st</a:t>
            </a:r>
            <a:r>
              <a:rPr lang="en-US" sz="1400" b="1" dirty="0">
                <a:solidFill>
                  <a:prstClr val="white"/>
                </a:solidFill>
              </a:rPr>
              <a:t> May ‘26</a:t>
            </a:r>
            <a:endParaRPr lang="en-IN" sz="1400" dirty="0" err="1">
              <a:solidFill>
                <a:schemeClr val="tx1"/>
              </a:solidFill>
            </a:endParaRPr>
          </a:p>
        </p:txBody>
      </p:sp>
      <p:sp>
        <p:nvSpPr>
          <p:cNvPr id="3" name="Rounded Rectangle 39">
            <a:extLst>
              <a:ext uri="{FF2B5EF4-FFF2-40B4-BE49-F238E27FC236}">
                <a16:creationId xmlns:a16="http://schemas.microsoft.com/office/drawing/2014/main" id="{DE2B3369-7120-F223-24AE-CF04D0E1BD2F}"/>
              </a:ext>
            </a:extLst>
          </p:cNvPr>
          <p:cNvSpPr/>
          <p:nvPr/>
        </p:nvSpPr>
        <p:spPr>
          <a:xfrm>
            <a:off x="4267055" y="1053479"/>
            <a:ext cx="1296420" cy="276692"/>
          </a:xfrm>
          <a:prstGeom prst="round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108000" tIns="180000" rIns="108000" bIns="180000" rtlCol="0" anchor="ctr" anchorCtr="0"/>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sz="1400" b="1" dirty="0">
                <a:solidFill>
                  <a:prstClr val="white"/>
                </a:solidFill>
              </a:rPr>
              <a:t>18</a:t>
            </a:r>
            <a:r>
              <a:rPr lang="en-US" sz="1400" b="1" baseline="30000" dirty="0">
                <a:solidFill>
                  <a:prstClr val="white"/>
                </a:solidFill>
              </a:rPr>
              <a:t>th</a:t>
            </a:r>
            <a:r>
              <a:rPr lang="en-US" sz="1400" b="1" dirty="0">
                <a:solidFill>
                  <a:prstClr val="white"/>
                </a:solidFill>
              </a:rPr>
              <a:t> May ‘26</a:t>
            </a:r>
            <a:endParaRPr lang="en-IN" sz="1400" dirty="0" err="1">
              <a:solidFill>
                <a:schemeClr val="tx1"/>
              </a:solidFill>
            </a:endParaRPr>
          </a:p>
        </p:txBody>
      </p:sp>
    </p:spTree>
    <p:extLst>
      <p:ext uri="{BB962C8B-B14F-4D97-AF65-F5344CB8AC3E}">
        <p14:creationId xmlns:p14="http://schemas.microsoft.com/office/powerpoint/2010/main" val="3512340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221" y="280619"/>
            <a:ext cx="11257673" cy="978727"/>
          </a:xfrm>
        </p:spPr>
        <p:txBody>
          <a:bodyPr/>
          <a:lstStyle/>
          <a:p>
            <a:pPr>
              <a:lnSpc>
                <a:spcPct val="100000"/>
              </a:lnSpc>
            </a:pPr>
            <a:r>
              <a:rPr lang="en-IN" sz="2400" dirty="0"/>
              <a:t>Pirangut (Pune):</a:t>
            </a:r>
            <a:r>
              <a:rPr lang="en-IN" sz="2400" spc="-20" dirty="0">
                <a:solidFill>
                  <a:srgbClr val="00ACEB"/>
                </a:solidFill>
              </a:rPr>
              <a:t> </a:t>
            </a:r>
            <a:r>
              <a:rPr lang="en-US" sz="2400" dirty="0"/>
              <a:t>Installation of Solar Street Lights on the Approach Road and Internal Roads at Village Urawade</a:t>
            </a:r>
          </a:p>
        </p:txBody>
      </p:sp>
      <p:cxnSp>
        <p:nvCxnSpPr>
          <p:cNvPr id="18" name="Straight Connector 17"/>
          <p:cNvCxnSpPr>
            <a:cxnSpLocks/>
          </p:cNvCxnSpPr>
          <p:nvPr/>
        </p:nvCxnSpPr>
        <p:spPr>
          <a:xfrm>
            <a:off x="4891782" y="1165715"/>
            <a:ext cx="0" cy="4985871"/>
          </a:xfrm>
          <a:prstGeom prst="line">
            <a:avLst/>
          </a:prstGeom>
          <a:ln w="12700">
            <a:solidFill>
              <a:srgbClr val="00B0F0"/>
            </a:solidFill>
          </a:ln>
        </p:spPr>
        <p:style>
          <a:lnRef idx="1">
            <a:schemeClr val="accent5"/>
          </a:lnRef>
          <a:fillRef idx="0">
            <a:schemeClr val="accent5"/>
          </a:fillRef>
          <a:effectRef idx="0">
            <a:schemeClr val="accent5"/>
          </a:effectRef>
          <a:fontRef idx="minor">
            <a:schemeClr val="tx1"/>
          </a:fontRef>
        </p:style>
      </p:cxnSp>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r="10000"/>
          <a:stretch/>
        </p:blipFill>
        <p:spPr>
          <a:xfrm>
            <a:off x="288001" y="3922795"/>
            <a:ext cx="2513396" cy="2094497"/>
          </a:xfrm>
          <a:prstGeom prst="rect">
            <a:avLst/>
          </a:prstGeom>
        </p:spPr>
      </p:pic>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123" r="9716"/>
          <a:stretch/>
        </p:blipFill>
        <p:spPr>
          <a:xfrm>
            <a:off x="288000" y="1324942"/>
            <a:ext cx="2513397" cy="2114209"/>
          </a:xfrm>
          <a:prstGeom prst="rect">
            <a:avLst/>
          </a:prstGeom>
        </p:spPr>
      </p:pic>
      <p:sp>
        <p:nvSpPr>
          <p:cNvPr id="19" name="Rectangle 18"/>
          <p:cNvSpPr/>
          <p:nvPr/>
        </p:nvSpPr>
        <p:spPr>
          <a:xfrm>
            <a:off x="288000" y="3324825"/>
            <a:ext cx="2513397" cy="461665"/>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a:ea typeface="+mn-ea"/>
                <a:cs typeface="+mn-cs"/>
              </a:rPr>
              <a:t>F.Y. 2023-24 : Solar net metering (15 Kw) 1</a:t>
            </a:r>
            <a:r>
              <a:rPr kumimoji="0" lang="en-US" sz="1200" b="1" i="0" u="none" strike="noStrike" kern="0" cap="none" spc="0" normalizeH="0" baseline="30000" noProof="0" dirty="0">
                <a:ln>
                  <a:noFill/>
                </a:ln>
                <a:solidFill>
                  <a:prstClr val="white"/>
                </a:solidFill>
                <a:effectLst/>
                <a:uLnTx/>
                <a:uFillTx/>
                <a:latin typeface="Arial" panose="020B0604020202020204"/>
                <a:ea typeface="+mn-ea"/>
                <a:cs typeface="+mn-cs"/>
              </a:rPr>
              <a:t>st</a:t>
            </a:r>
            <a:r>
              <a:rPr kumimoji="0" lang="en-US" sz="1200" b="1" i="0" u="none" strike="noStrike" kern="0" cap="none" spc="0" normalizeH="0" baseline="0" noProof="0" dirty="0">
                <a:ln>
                  <a:noFill/>
                </a:ln>
                <a:solidFill>
                  <a:prstClr val="white"/>
                </a:solidFill>
                <a:effectLst/>
                <a:uLnTx/>
                <a:uFillTx/>
                <a:latin typeface="Arial" panose="020B0604020202020204"/>
                <a:ea typeface="+mn-ea"/>
                <a:cs typeface="+mn-cs"/>
              </a:rPr>
              <a:t> Phase </a:t>
            </a:r>
            <a:endPar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20" name="Rectangle 19"/>
          <p:cNvSpPr/>
          <p:nvPr/>
        </p:nvSpPr>
        <p:spPr>
          <a:xfrm>
            <a:off x="287999" y="5790623"/>
            <a:ext cx="2513397" cy="461665"/>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Arial" panose="020B0604020202020204"/>
                <a:ea typeface="+mn-ea"/>
                <a:cs typeface="+mn-cs"/>
              </a:rPr>
              <a:t>F.Y. 2024-25 : Solar net metering (12 Kw) 2</a:t>
            </a:r>
            <a:r>
              <a:rPr kumimoji="0" lang="en-US" sz="1200" b="1" i="0" u="none" strike="noStrike" kern="0" cap="none" spc="0" normalizeH="0" baseline="30000" noProof="0" dirty="0">
                <a:ln>
                  <a:noFill/>
                </a:ln>
                <a:solidFill>
                  <a:prstClr val="white"/>
                </a:solidFill>
                <a:effectLst/>
                <a:uLnTx/>
                <a:uFillTx/>
                <a:latin typeface="Arial" panose="020B0604020202020204"/>
                <a:ea typeface="+mn-ea"/>
                <a:cs typeface="+mn-cs"/>
              </a:rPr>
              <a:t>nd</a:t>
            </a:r>
            <a:r>
              <a:rPr kumimoji="0" lang="en-US" sz="1200" b="1" i="0" u="none" strike="noStrike" kern="0" cap="none" spc="0" normalizeH="0" baseline="0" noProof="0" dirty="0">
                <a:ln>
                  <a:noFill/>
                </a:ln>
                <a:solidFill>
                  <a:prstClr val="white"/>
                </a:solidFill>
                <a:effectLst/>
                <a:uLnTx/>
                <a:uFillTx/>
                <a:latin typeface="Arial" panose="020B0604020202020204"/>
                <a:ea typeface="+mn-ea"/>
                <a:cs typeface="+mn-cs"/>
              </a:rPr>
              <a:t> Phase </a:t>
            </a:r>
            <a:endPar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23" name="Rectangle 22"/>
          <p:cNvSpPr/>
          <p:nvPr/>
        </p:nvSpPr>
        <p:spPr>
          <a:xfrm>
            <a:off x="2891781" y="1522626"/>
            <a:ext cx="1924592" cy="4867166"/>
          </a:xfrm>
          <a:prstGeom prst="rect">
            <a:avLst/>
          </a:prstGeom>
        </p:spPr>
        <p:txBody>
          <a:bodyPr wrap="square">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mn-cs"/>
              </a:rPr>
              <a:t>•  </a:t>
            </a:r>
            <a:r>
              <a:rPr kumimoji="0" lang="en-US" sz="1300" b="1" i="0" u="sng" strike="noStrike" kern="1200" cap="none" spc="0" normalizeH="0" baseline="0" noProof="0" dirty="0">
                <a:ln>
                  <a:noFill/>
                </a:ln>
                <a:solidFill>
                  <a:srgbClr val="000000"/>
                </a:solidFill>
                <a:effectLst/>
                <a:uLnTx/>
                <a:uFillTx/>
                <a:latin typeface="Arial" panose="020B0604020202020204"/>
                <a:ea typeface="+mn-ea"/>
                <a:cs typeface="+mn-cs"/>
              </a:rPr>
              <a:t>Phase I (2023–24): </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SNSF &amp; MAFS installed a 15 kW solar net metering system at Urawade village with 28 panels of 540 W each to reduce electricity costs associated with operating water pumps for drinking water distribution resulting in </a:t>
            </a: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22% </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savings </a:t>
            </a:r>
            <a:r>
              <a:rPr kumimoji="0" lang="en-US" sz="1200" i="0" u="none" strike="noStrike" kern="1200" cap="none" spc="0" normalizeH="0" baseline="0" noProof="0" dirty="0">
                <a:ln>
                  <a:noFill/>
                </a:ln>
                <a:solidFill>
                  <a:srgbClr val="000000"/>
                </a:solidFill>
                <a:effectLst/>
                <a:uLnTx/>
                <a:uFillTx/>
                <a:latin typeface="Arial" panose="020B0604020202020204"/>
                <a:ea typeface="+mn-ea"/>
                <a:cs typeface="+mn-cs"/>
              </a:rPr>
              <a:t>(₹15K/month).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mn-cs"/>
              </a:rPr>
              <a:t>• </a:t>
            </a:r>
            <a:r>
              <a:rPr lang="en-US" sz="1300" b="1" u="sng" dirty="0">
                <a:solidFill>
                  <a:srgbClr val="000000"/>
                </a:solidFill>
                <a:latin typeface="Arial" panose="020B0604020202020204"/>
              </a:rPr>
              <a:t>Phase II (2024–25):</a:t>
            </a:r>
          </a:p>
          <a:p>
            <a:pPr marL="0" marR="0" lvl="0" indent="0" algn="just" defTabSz="914400" rtl="0" eaLnBrk="1" fontAlgn="auto" latinLnBrk="0" hangingPunct="1">
              <a:lnSpc>
                <a:spcPct val="120000"/>
              </a:lnSpc>
              <a:spcBef>
                <a:spcPts val="0"/>
              </a:spcBef>
              <a:spcAft>
                <a:spcPts val="0"/>
              </a:spcAft>
              <a:buClrTx/>
              <a:buSzTx/>
              <a:buFontTx/>
              <a:buNone/>
              <a:tabLst/>
              <a:defRPr/>
            </a:pPr>
            <a:r>
              <a:rPr lang="en-US" sz="1400" dirty="0">
                <a:solidFill>
                  <a:srgbClr val="000000"/>
                </a:solidFill>
                <a:latin typeface="Arial" panose="020B0604020202020204"/>
              </a:rPr>
              <a:t> </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The system capacity was expanded from </a:t>
            </a: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15 kW to 27 kW</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increasing overall electricity cost savings to </a:t>
            </a:r>
            <a:r>
              <a:rPr kumimoji="0" lang="en-US" sz="1200" b="1" i="0" u="none" strike="noStrike" kern="1200" cap="none" spc="0" normalizeH="0" baseline="0" noProof="0" dirty="0">
                <a:ln>
                  <a:noFill/>
                </a:ln>
                <a:solidFill>
                  <a:srgbClr val="000000"/>
                </a:solidFill>
                <a:effectLst/>
                <a:uLnTx/>
                <a:uFillTx/>
                <a:latin typeface="Arial" panose="020B0604020202020204"/>
                <a:ea typeface="+mn-ea"/>
                <a:cs typeface="+mn-cs"/>
              </a:rPr>
              <a:t>40% (₹25K/month</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a:t>
            </a:r>
          </a:p>
        </p:txBody>
      </p:sp>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t="27917" b="21165"/>
          <a:stretch/>
        </p:blipFill>
        <p:spPr>
          <a:xfrm>
            <a:off x="5188643" y="1171980"/>
            <a:ext cx="2454351" cy="2281393"/>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t="13312"/>
          <a:stretch/>
        </p:blipFill>
        <p:spPr>
          <a:xfrm>
            <a:off x="7774486" y="1165715"/>
            <a:ext cx="4193994" cy="2308758"/>
          </a:xfrm>
          <a:prstGeom prst="rect">
            <a:avLst/>
          </a:prstGeom>
        </p:spPr>
      </p:pic>
      <p:sp>
        <p:nvSpPr>
          <p:cNvPr id="12" name="Rectangle 11"/>
          <p:cNvSpPr/>
          <p:nvPr/>
        </p:nvSpPr>
        <p:spPr>
          <a:xfrm>
            <a:off x="5042602" y="3567100"/>
            <a:ext cx="6925878" cy="2653034"/>
          </a:xfrm>
          <a:prstGeom prst="rect">
            <a:avLst/>
          </a:prstGeom>
        </p:spPr>
        <p:txBody>
          <a:bodyPr wrap="square">
            <a:spAutoFit/>
          </a:bodyPr>
          <a:lstStyle/>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IN" sz="1200" b="0" i="0" u="none" strike="noStrike" kern="1200" cap="none" spc="0" normalizeH="0" baseline="0" noProof="0" dirty="0" err="1">
                <a:ln>
                  <a:noFill/>
                </a:ln>
                <a:solidFill>
                  <a:srgbClr val="000000"/>
                </a:solidFill>
                <a:effectLst/>
                <a:uLnTx/>
                <a:uFillTx/>
                <a:latin typeface="Arial" panose="020B0604020202020204"/>
                <a:ea typeface="+mn-ea"/>
                <a:cs typeface="+mn-cs"/>
              </a:rPr>
              <a:t>Urawade</a:t>
            </a: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 Village, with a population </a:t>
            </a:r>
            <a:r>
              <a:rPr kumimoji="0" lang="en-IN" sz="1200" b="1" i="0" u="none" strike="noStrike" kern="1200" cap="none" spc="0" normalizeH="0" baseline="0" noProof="0" dirty="0">
                <a:ln>
                  <a:noFill/>
                </a:ln>
                <a:solidFill>
                  <a:srgbClr val="000000"/>
                </a:solidFill>
                <a:effectLst/>
                <a:uLnTx/>
                <a:uFillTx/>
                <a:latin typeface="Arial" panose="020B0604020202020204"/>
                <a:ea typeface="+mn-ea"/>
                <a:cs typeface="+mn-cs"/>
              </a:rPr>
              <a:t>of 5,500</a:t>
            </a: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 faces inadequate street lighting on its internal roads and the approach road connecting to </a:t>
            </a:r>
            <a:r>
              <a:rPr kumimoji="0" lang="en-IN" sz="1200" b="0" i="0" u="none" strike="noStrike" kern="1200" cap="none" spc="0" normalizeH="0" baseline="0" noProof="0" dirty="0" err="1">
                <a:ln>
                  <a:noFill/>
                </a:ln>
                <a:solidFill>
                  <a:srgbClr val="000000"/>
                </a:solidFill>
                <a:effectLst/>
                <a:uLnTx/>
                <a:uFillTx/>
                <a:latin typeface="Arial" panose="020B0604020202020204"/>
                <a:ea typeface="+mn-ea"/>
                <a:cs typeface="+mn-cs"/>
              </a:rPr>
              <a:t>Paud</a:t>
            </a: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 Road. Nearly 60% of residents work in the nearby </a:t>
            </a:r>
            <a:r>
              <a:rPr kumimoji="0" lang="en-IN" sz="1200" b="0" i="0" u="none" strike="noStrike" kern="1200" cap="none" spc="0" normalizeH="0" baseline="0" noProof="0" dirty="0" err="1">
                <a:ln>
                  <a:noFill/>
                </a:ln>
                <a:solidFill>
                  <a:srgbClr val="000000"/>
                </a:solidFill>
                <a:effectLst/>
                <a:uLnTx/>
                <a:uFillTx/>
                <a:latin typeface="Arial" panose="020B0604020202020204"/>
                <a:ea typeface="+mn-ea"/>
                <a:cs typeface="+mn-cs"/>
              </a:rPr>
              <a:t>Pirangut</a:t>
            </a: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 MIDC. </a:t>
            </a:r>
          </a:p>
          <a:p>
            <a:pPr marL="0" marR="0" lvl="0" indent="0" algn="just" defTabSz="914400" rtl="0" eaLnBrk="1" fontAlgn="auto" latinLnBrk="0" hangingPunct="1">
              <a:lnSpc>
                <a:spcPct val="130000"/>
              </a:lnSpc>
              <a:spcBef>
                <a:spcPts val="0"/>
              </a:spcBef>
              <a:spcAft>
                <a:spcPts val="0"/>
              </a:spcAft>
              <a:buClrTx/>
              <a:buSzTx/>
              <a:buFontTx/>
              <a:buNone/>
              <a:tabLst/>
              <a:defRPr/>
            </a:pPr>
            <a:endPar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just" defTabSz="914400" rtl="0" eaLnBrk="1" fontAlgn="auto" latinLnBrk="0" hangingPunct="1">
              <a:lnSpc>
                <a:spcPct val="13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Between Aug '24 and Feb '25, the village reported four theft incidents and three road accidents, including one pedestrian fatality, raising safety concerns during night hours. Further, street lights installed by the Gram Panchayat are non-functional as the electricity connection was disconnected by MSEB due to non-payment of bills.</a:t>
            </a:r>
            <a:r>
              <a:rPr kumimoji="0" lang="en-IN" sz="1200" b="0" i="0" u="none" strike="noStrike" kern="1200" cap="none" spc="0" normalizeH="0" noProof="0" dirty="0">
                <a:ln>
                  <a:noFill/>
                </a:ln>
                <a:solidFill>
                  <a:srgbClr val="000000"/>
                </a:solidFill>
                <a:effectLst/>
                <a:uLnTx/>
                <a:uFillTx/>
                <a:latin typeface="Arial" panose="020B0604020202020204"/>
                <a:ea typeface="+mn-ea"/>
                <a:cs typeface="+mn-cs"/>
              </a:rPr>
              <a:t> </a:t>
            </a: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Hence, </a:t>
            </a:r>
            <a:r>
              <a:rPr kumimoji="0" lang="en-IN" sz="1200" b="1" i="1" u="none" strike="noStrike" kern="1200" cap="none" spc="0" normalizeH="0" baseline="0" noProof="0" dirty="0">
                <a:ln>
                  <a:noFill/>
                </a:ln>
                <a:solidFill>
                  <a:srgbClr val="002060"/>
                </a:solidFill>
                <a:effectLst/>
                <a:uLnTx/>
                <a:uFillTx/>
                <a:latin typeface="Arial" panose="020B0604020202020204"/>
                <a:ea typeface="+mn-ea"/>
                <a:cs typeface="+mn-cs"/>
              </a:rPr>
              <a:t>installation of</a:t>
            </a:r>
            <a:r>
              <a:rPr kumimoji="0" lang="en-IN" sz="1200" b="1" i="1" u="none" strike="noStrike" kern="1200" cap="none" spc="0" normalizeH="0" noProof="0" dirty="0">
                <a:ln>
                  <a:noFill/>
                </a:ln>
                <a:solidFill>
                  <a:srgbClr val="002060"/>
                </a:solidFill>
                <a:effectLst/>
                <a:uLnTx/>
                <a:uFillTx/>
                <a:latin typeface="Arial" panose="020B0604020202020204"/>
                <a:ea typeface="+mn-ea"/>
                <a:cs typeface="+mn-cs"/>
              </a:rPr>
              <a:t> </a:t>
            </a:r>
            <a:r>
              <a:rPr kumimoji="0" lang="en-IN" sz="1200" b="1" i="1" u="none" strike="noStrike" kern="1200" cap="none" spc="0" normalizeH="0" baseline="0" noProof="0" dirty="0">
                <a:ln>
                  <a:noFill/>
                </a:ln>
                <a:solidFill>
                  <a:srgbClr val="002060"/>
                </a:solidFill>
                <a:effectLst/>
                <a:uLnTx/>
                <a:uFillTx/>
                <a:latin typeface="Arial" panose="020B0604020202020204"/>
                <a:ea typeface="+mn-ea"/>
                <a:cs typeface="+mn-cs"/>
              </a:rPr>
              <a:t>solar street lights on the approach and internal roads of Urawade</a:t>
            </a: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 village is proposed to improve night-time safety and visibility.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Reference :  </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hlinkClick r:id="rId6"/>
              </a:rPr>
              <a:t>https://www.esakal.com/pune/todays-latest-district-marathi-news-prg24b01893-txt-pd-today-20240828041547</a:t>
            </a: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 name="Rectangle 24"/>
          <p:cNvSpPr/>
          <p:nvPr/>
        </p:nvSpPr>
        <p:spPr>
          <a:xfrm>
            <a:off x="5188643" y="3254580"/>
            <a:ext cx="2467962"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err="1">
                <a:ln>
                  <a:noFill/>
                </a:ln>
                <a:solidFill>
                  <a:prstClr val="white"/>
                </a:solidFill>
                <a:effectLst/>
                <a:uLnTx/>
                <a:uFillTx/>
                <a:latin typeface="Arial" panose="020B0604020202020204"/>
                <a:ea typeface="+mn-ea"/>
                <a:cs typeface="+mn-cs"/>
              </a:rPr>
              <a:t>Vill</a:t>
            </a:r>
            <a:r>
              <a:rPr kumimoji="0" lang="en-US" sz="1200" b="1" i="0" u="none" strike="noStrike" kern="0" cap="none" spc="0" normalizeH="0" baseline="0" noProof="0" dirty="0">
                <a:ln>
                  <a:noFill/>
                </a:ln>
                <a:solidFill>
                  <a:prstClr val="white"/>
                </a:solidFill>
                <a:effectLst/>
                <a:uLnTx/>
                <a:uFillTx/>
                <a:latin typeface="Arial" panose="020B0604020202020204"/>
                <a:ea typeface="+mn-ea"/>
                <a:cs typeface="+mn-cs"/>
              </a:rPr>
              <a:t>. Approach road</a:t>
            </a:r>
            <a:endPar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endParaRPr>
          </a:p>
        </p:txBody>
      </p:sp>
      <p:sp>
        <p:nvSpPr>
          <p:cNvPr id="26" name="Rectangle 25"/>
          <p:cNvSpPr/>
          <p:nvPr/>
        </p:nvSpPr>
        <p:spPr>
          <a:xfrm>
            <a:off x="7774486" y="3243536"/>
            <a:ext cx="4193994"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err="1">
                <a:ln>
                  <a:noFill/>
                </a:ln>
                <a:solidFill>
                  <a:prstClr val="white"/>
                </a:solidFill>
                <a:effectLst/>
                <a:uLnTx/>
                <a:uFillTx/>
                <a:latin typeface="Arial" panose="020B0604020202020204"/>
                <a:ea typeface="+mn-ea"/>
                <a:cs typeface="+mn-cs"/>
              </a:rPr>
              <a:t>Vill</a:t>
            </a:r>
            <a:r>
              <a:rPr kumimoji="0" lang="en-US" sz="1200" b="1" i="0" u="none" strike="noStrike" kern="0" cap="none" spc="0" normalizeH="0" baseline="0" noProof="0" dirty="0">
                <a:ln>
                  <a:noFill/>
                </a:ln>
                <a:solidFill>
                  <a:prstClr val="white"/>
                </a:solidFill>
                <a:effectLst/>
                <a:uLnTx/>
                <a:uFillTx/>
                <a:latin typeface="Arial" panose="020B0604020202020204"/>
                <a:ea typeface="+mn-ea"/>
                <a:cs typeface="+mn-cs"/>
              </a:rPr>
              <a:t>.  Internal road during night time </a:t>
            </a:r>
            <a:endPar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54793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20917"/>
          <a:stretch/>
        </p:blipFill>
        <p:spPr>
          <a:xfrm>
            <a:off x="9710011" y="1000180"/>
            <a:ext cx="2182097" cy="2250182"/>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3122" y="1000180"/>
            <a:ext cx="3000242" cy="2250182"/>
          </a:xfrm>
          <a:prstGeom prst="rect">
            <a:avLst/>
          </a:prstGeom>
        </p:spPr>
      </p:pic>
      <p:sp>
        <p:nvSpPr>
          <p:cNvPr id="2" name="Title 1"/>
          <p:cNvSpPr>
            <a:spLocks noGrp="1"/>
          </p:cNvSpPr>
          <p:nvPr>
            <p:ph type="title"/>
          </p:nvPr>
        </p:nvSpPr>
        <p:spPr>
          <a:xfrm>
            <a:off x="455442" y="311215"/>
            <a:ext cx="11260047" cy="1100326"/>
          </a:xfrm>
        </p:spPr>
        <p:txBody>
          <a:bodyPr/>
          <a:lstStyle/>
          <a:p>
            <a:pPr>
              <a:lnSpc>
                <a:spcPct val="100000"/>
              </a:lnSpc>
            </a:pPr>
            <a:r>
              <a:rPr lang="en-IN" sz="2400" dirty="0"/>
              <a:t>Pirangut (Pune): </a:t>
            </a:r>
            <a:r>
              <a:rPr lang="en-IN" sz="2400" spc="-20" dirty="0">
                <a:solidFill>
                  <a:srgbClr val="00ACEB"/>
                </a:solidFill>
              </a:rPr>
              <a:t> </a:t>
            </a:r>
            <a:r>
              <a:rPr lang="en-US" sz="2400" dirty="0"/>
              <a:t>Enhance Access To Drinking Water for 100+ Families of Village </a:t>
            </a:r>
            <a:r>
              <a:rPr lang="en-US" sz="2400" dirty="0" err="1"/>
              <a:t>Kolawade</a:t>
            </a:r>
            <a:endParaRPr lang="en-US" sz="1500" i="1" dirty="0"/>
          </a:p>
        </p:txBody>
      </p:sp>
      <p:sp>
        <p:nvSpPr>
          <p:cNvPr id="12" name="Rectangle 11"/>
          <p:cNvSpPr/>
          <p:nvPr/>
        </p:nvSpPr>
        <p:spPr>
          <a:xfrm>
            <a:off x="195711" y="1078830"/>
            <a:ext cx="6270423" cy="209288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rial" panose="020B0604020202020204"/>
                <a:ea typeface="+mn-ea"/>
                <a:cs typeface="+mn-cs"/>
              </a:rPr>
              <a:t>Background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800"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Kolawade</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Village, located about 17 km from MAFS, </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Pirangut</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has a population of 963. Nearly 80% of the families are engaged in farming.</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The village comprises four hamlets and currently has only one well, which serves as the primary source of drinking water for all the hamlets and the main village.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Water is lifted from the well and supplied to the overhead tanks at the </a:t>
            </a:r>
            <a:r>
              <a:rPr lang="en-US" sz="1200" dirty="0">
                <a:solidFill>
                  <a:srgbClr val="000000"/>
                </a:solidFill>
                <a:latin typeface="Arial" panose="020B0604020202020204"/>
              </a:rPr>
              <a:t>K</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olawade</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main village and its hamlets thru pipeline network </a:t>
            </a:r>
          </a:p>
        </p:txBody>
      </p:sp>
      <p:sp>
        <p:nvSpPr>
          <p:cNvPr id="26" name="Rectangle 25"/>
          <p:cNvSpPr/>
          <p:nvPr/>
        </p:nvSpPr>
        <p:spPr>
          <a:xfrm>
            <a:off x="6639284" y="3184511"/>
            <a:ext cx="5252824"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rPr>
              <a:t>Existing drinking water well with turbid water  </a:t>
            </a:r>
          </a:p>
        </p:txBody>
      </p:sp>
      <p:sp>
        <p:nvSpPr>
          <p:cNvPr id="5" name="Rectangle 4"/>
          <p:cNvSpPr/>
          <p:nvPr/>
        </p:nvSpPr>
        <p:spPr>
          <a:xfrm>
            <a:off x="210057" y="3187721"/>
            <a:ext cx="6132389" cy="172354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rial" panose="020B0604020202020204"/>
                <a:ea typeface="+mn-ea"/>
                <a:cs typeface="+mn-cs"/>
              </a:rPr>
              <a:t>Problem Statement:</a:t>
            </a:r>
            <a:r>
              <a:rPr kumimoji="0" lang="en-US" sz="1400" b="1" i="0" u="none" strike="noStrike" kern="1200" cap="none" spc="0" normalizeH="0" noProof="0" dirty="0">
                <a:ln>
                  <a:noFill/>
                </a:ln>
                <a:solidFill>
                  <a:srgbClr val="002060"/>
                </a:solidFill>
                <a:effectLst/>
                <a:uLnTx/>
                <a:uFillTx/>
                <a:latin typeface="Arial" panose="020B0604020202020204"/>
                <a:ea typeface="+mn-ea"/>
                <a:cs typeface="+mn-cs"/>
              </a:rPr>
              <a:t>  </a:t>
            </a:r>
            <a:r>
              <a:rPr kumimoji="0" lang="en-US" sz="1400" b="1" i="0" u="none" strike="noStrike" kern="1200" cap="none" spc="0" normalizeH="0" baseline="0" noProof="0" dirty="0">
                <a:ln>
                  <a:noFill/>
                </a:ln>
                <a:solidFill>
                  <a:srgbClr val="000000"/>
                </a:solidFill>
                <a:effectLst/>
                <a:uLnTx/>
                <a:uFillTx/>
                <a:latin typeface="Arial" panose="020B0604020202020204"/>
                <a:ea typeface="+mn-ea"/>
                <a:cs typeface="+mn-cs"/>
              </a:rPr>
              <a:t>Village residents face the following key challenges:</a:t>
            </a:r>
            <a:endPar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Inadequate drinking water supply from the existing well. </a:t>
            </a:r>
          </a:p>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Water levels decline from February and become critical during summer. </a:t>
            </a:r>
          </a:p>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lang="en-US" sz="1200" dirty="0">
                <a:solidFill>
                  <a:srgbClr val="000000"/>
                </a:solidFill>
                <a:latin typeface="Arial" panose="020B0604020202020204"/>
              </a:rPr>
              <a:t>T</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urbid</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water at the bottom of the well is unsuitable for consumption. </a:t>
            </a:r>
          </a:p>
          <a:p>
            <a:pPr marL="285750" marR="0" lvl="0" indent="-285750" algn="just" defTabSz="914400" rtl="0" eaLnBrk="1" fontAlgn="auto" latinLnBrk="0" hangingPunct="1">
              <a:lnSpc>
                <a:spcPct val="130000"/>
              </a:lnSpc>
              <a:spcBef>
                <a:spcPts val="0"/>
              </a:spcBef>
              <a:spcAft>
                <a:spcPts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Residents travel 2.5–3 km to collect water from </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neighbouring</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villages or the </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Mutha</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a:t>
            </a:r>
            <a:r>
              <a:rPr lang="en-US" sz="1200" dirty="0">
                <a:solidFill>
                  <a:srgbClr val="000000"/>
                </a:solidFill>
                <a:latin typeface="Arial" panose="020B0604020202020204"/>
              </a:rPr>
              <a:t>r</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iver</a:t>
            </a:r>
            <a:endPar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 name="Rectangle 5"/>
          <p:cNvSpPr/>
          <p:nvPr/>
        </p:nvSpPr>
        <p:spPr>
          <a:xfrm>
            <a:off x="195711" y="4905610"/>
            <a:ext cx="6213149" cy="131728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rial" panose="020B0604020202020204"/>
                <a:ea typeface="+mn-ea"/>
                <a:cs typeface="+mn-cs"/>
              </a:rPr>
              <a:t>Proposed Intervention: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002060"/>
              </a:solidFill>
              <a:effectLst/>
              <a:uLnTx/>
              <a:uFillTx/>
              <a:latin typeface="Arial" panose="020B0604020202020204"/>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To address these challenges, construction of a new well is proposed at </a:t>
            </a:r>
            <a:r>
              <a:rPr kumimoji="0" lang="en-US" sz="1200" b="0" i="0" u="none" strike="noStrike" kern="1200" cap="none" spc="0" normalizeH="0" baseline="0" noProof="0" dirty="0" err="1">
                <a:ln>
                  <a:noFill/>
                </a:ln>
                <a:solidFill>
                  <a:srgbClr val="000000"/>
                </a:solidFill>
                <a:effectLst/>
                <a:uLnTx/>
                <a:uFillTx/>
                <a:latin typeface="Arial" panose="020B0604020202020204"/>
                <a:ea typeface="+mn-ea"/>
                <a:cs typeface="+mn-cs"/>
              </a:rPr>
              <a:t>Kolawade</a:t>
            </a: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 village to provide an additional and reliable source of clean drinking water. The project also includes provision of a safety grating and pulley mechanism to ensure safe and convenient water extraction.</a:t>
            </a:r>
          </a:p>
        </p:txBody>
      </p:sp>
      <p:pic>
        <p:nvPicPr>
          <p:cNvPr id="20" name="Picture 19"/>
          <p:cNvPicPr>
            <a:picLocks noChangeAspect="1"/>
          </p:cNvPicPr>
          <p:nvPr/>
        </p:nvPicPr>
        <p:blipFill rotWithShape="1">
          <a:blip r:embed="rId4">
            <a:extLst>
              <a:ext uri="{28A0092B-C50C-407E-A947-70E740481C1C}">
                <a14:useLocalDpi xmlns:a14="http://schemas.microsoft.com/office/drawing/2010/main" val="0"/>
              </a:ext>
            </a:extLst>
          </a:blip>
          <a:srcRect l="14445" t="21555" r="14444" b="21555"/>
          <a:stretch/>
        </p:blipFill>
        <p:spPr>
          <a:xfrm>
            <a:off x="7556825" y="4062649"/>
            <a:ext cx="719872" cy="575897"/>
          </a:xfrm>
          <a:prstGeom prst="rect">
            <a:avLst/>
          </a:prstGeom>
        </p:spPr>
      </p:pic>
      <p:sp>
        <p:nvSpPr>
          <p:cNvPr id="21" name="TextBox 20"/>
          <p:cNvSpPr txBox="1"/>
          <p:nvPr/>
        </p:nvSpPr>
        <p:spPr>
          <a:xfrm>
            <a:off x="7590956" y="4752268"/>
            <a:ext cx="683337" cy="369332"/>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250 </a:t>
            </a: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7221" y="4116909"/>
            <a:ext cx="479934" cy="541202"/>
          </a:xfrm>
          <a:prstGeom prst="rect">
            <a:avLst/>
          </a:prstGeom>
          <a:solidFill>
            <a:schemeClr val="bg1"/>
          </a:solidFill>
          <a:ln>
            <a:solidFill>
              <a:schemeClr val="bg1"/>
            </a:solidFill>
          </a:ln>
        </p:spPr>
      </p:pic>
      <p:sp>
        <p:nvSpPr>
          <p:cNvPr id="24" name="TextBox 23"/>
          <p:cNvSpPr txBox="1"/>
          <p:nvPr/>
        </p:nvSpPr>
        <p:spPr>
          <a:xfrm>
            <a:off x="8477964" y="4795644"/>
            <a:ext cx="698448" cy="369332"/>
          </a:xfrm>
          <a:prstGeom prst="rect">
            <a:avLst/>
          </a:prstGeom>
          <a:solidFill>
            <a:srgbClr val="002060"/>
          </a:solidFill>
          <a:ln>
            <a:solidFill>
              <a:srgbClr val="00206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  500</a:t>
            </a:r>
          </a:p>
        </p:txBody>
      </p:sp>
      <p:sp>
        <p:nvSpPr>
          <p:cNvPr id="27" name="Rectangle 26"/>
          <p:cNvSpPr/>
          <p:nvPr/>
        </p:nvSpPr>
        <p:spPr>
          <a:xfrm>
            <a:off x="7567566" y="5302509"/>
            <a:ext cx="726951"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Cattles in Village  </a:t>
            </a:r>
            <a:endPar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8" name="Rectangle 27"/>
          <p:cNvSpPr/>
          <p:nvPr/>
        </p:nvSpPr>
        <p:spPr>
          <a:xfrm>
            <a:off x="8377152" y="5322675"/>
            <a:ext cx="827268"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KL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Water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0" i="0" u="none" strike="noStrike" kern="1200" cap="none" spc="0" normalizeH="0" baseline="0" noProof="0" dirty="0">
                <a:ln>
                  <a:noFill/>
                </a:ln>
                <a:solidFill>
                  <a:srgbClr val="000000"/>
                </a:solidFill>
                <a:effectLst/>
                <a:uLnTx/>
                <a:uFillTx/>
                <a:latin typeface="Arial" panose="020B0604020202020204"/>
                <a:ea typeface="+mn-ea"/>
                <a:cs typeface="+mn-cs"/>
              </a:rPr>
              <a:t>Storage</a:t>
            </a:r>
          </a:p>
        </p:txBody>
      </p:sp>
      <p:sp>
        <p:nvSpPr>
          <p:cNvPr id="29" name="Rectangle 28"/>
          <p:cNvSpPr/>
          <p:nvPr/>
        </p:nvSpPr>
        <p:spPr>
          <a:xfrm>
            <a:off x="6631468" y="3652098"/>
            <a:ext cx="2268123" cy="276999"/>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rPr>
              <a:t>Potential Impacts </a:t>
            </a:r>
          </a:p>
        </p:txBody>
      </p:sp>
      <p:pic>
        <p:nvPicPr>
          <p:cNvPr id="30" name="Picture 29"/>
          <p:cNvPicPr>
            <a:picLocks noChangeAspect="1"/>
          </p:cNvPicPr>
          <p:nvPr/>
        </p:nvPicPr>
        <p:blipFill rotWithShape="1">
          <a:blip r:embed="rId6" cstate="print">
            <a:extLst>
              <a:ext uri="{28A0092B-C50C-407E-A947-70E740481C1C}">
                <a14:useLocalDpi xmlns:a14="http://schemas.microsoft.com/office/drawing/2010/main" val="0"/>
              </a:ext>
            </a:extLst>
          </a:blip>
          <a:srcRect t="21556" r="25581" b="30425"/>
          <a:stretch/>
        </p:blipFill>
        <p:spPr>
          <a:xfrm>
            <a:off x="6582601" y="4164110"/>
            <a:ext cx="688893" cy="444506"/>
          </a:xfrm>
          <a:prstGeom prst="rect">
            <a:avLst/>
          </a:prstGeom>
        </p:spPr>
      </p:pic>
      <p:sp>
        <p:nvSpPr>
          <p:cNvPr id="31" name="TextBox 30"/>
          <p:cNvSpPr txBox="1"/>
          <p:nvPr/>
        </p:nvSpPr>
        <p:spPr>
          <a:xfrm>
            <a:off x="6631468" y="4751176"/>
            <a:ext cx="677529" cy="369332"/>
          </a:xfrm>
          <a:prstGeom prst="rect">
            <a:avLst/>
          </a:prstGeom>
          <a:solidFill>
            <a:srgbClr val="00206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mn-cs"/>
              </a:rPr>
              <a:t>1 K</a:t>
            </a:r>
          </a:p>
        </p:txBody>
      </p:sp>
      <p:sp>
        <p:nvSpPr>
          <p:cNvPr id="32" name="Rectangle 31"/>
          <p:cNvSpPr/>
          <p:nvPr/>
        </p:nvSpPr>
        <p:spPr>
          <a:xfrm>
            <a:off x="6654167" y="5322675"/>
            <a:ext cx="779354"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a:ea typeface="+mn-ea"/>
                <a:cs typeface="+mn-cs"/>
              </a:rPr>
              <a:t>Humans in Village </a:t>
            </a:r>
          </a:p>
        </p:txBody>
      </p:sp>
      <p:grpSp>
        <p:nvGrpSpPr>
          <p:cNvPr id="7" name="Group 6"/>
          <p:cNvGrpSpPr/>
          <p:nvPr/>
        </p:nvGrpSpPr>
        <p:grpSpPr>
          <a:xfrm>
            <a:off x="9256369" y="3652098"/>
            <a:ext cx="2674985" cy="2373819"/>
            <a:chOff x="9332285" y="3861260"/>
            <a:chExt cx="2674985" cy="2373819"/>
          </a:xfrm>
        </p:grpSpPr>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t="5587" r="4629"/>
            <a:stretch/>
          </p:blipFill>
          <p:spPr>
            <a:xfrm>
              <a:off x="9332285" y="3861260"/>
              <a:ext cx="2666951" cy="2196869"/>
            </a:xfrm>
            <a:prstGeom prst="rect">
              <a:avLst/>
            </a:prstGeom>
          </p:spPr>
        </p:pic>
        <p:sp>
          <p:nvSpPr>
            <p:cNvPr id="22" name="Rectangle 21"/>
            <p:cNvSpPr/>
            <p:nvPr/>
          </p:nvSpPr>
          <p:spPr>
            <a:xfrm>
              <a:off x="9340319" y="5773414"/>
              <a:ext cx="2666951" cy="461665"/>
            </a:xfrm>
            <a:prstGeom prst="rect">
              <a:avLst/>
            </a:prstGeom>
            <a:solidFill>
              <a:srgbClr val="002060"/>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200" b="1" i="0" u="none" strike="noStrike" kern="0" cap="none" spc="0" normalizeH="0" baseline="0" noProof="0" dirty="0">
                  <a:ln>
                    <a:noFill/>
                  </a:ln>
                  <a:solidFill>
                    <a:prstClr val="white"/>
                  </a:solidFill>
                  <a:effectLst/>
                  <a:uLnTx/>
                  <a:uFillTx/>
                  <a:latin typeface="Arial" panose="020B0604020202020204"/>
                  <a:ea typeface="+mn-ea"/>
                  <a:cs typeface="+mn-cs"/>
                </a:rPr>
                <a:t>Proposed site for construction of well </a:t>
              </a:r>
            </a:p>
          </p:txBody>
        </p:sp>
        <p:cxnSp>
          <p:nvCxnSpPr>
            <p:cNvPr id="9" name="Straight Arrow Connector 8"/>
            <p:cNvCxnSpPr/>
            <p:nvPr/>
          </p:nvCxnSpPr>
          <p:spPr>
            <a:xfrm>
              <a:off x="9428452" y="4310743"/>
              <a:ext cx="2362954" cy="1132114"/>
            </a:xfrm>
            <a:prstGeom prst="straightConnector1">
              <a:avLst/>
            </a:prstGeom>
            <a:ln w="28575">
              <a:solidFill>
                <a:srgbClr val="FFFF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rot="1704421">
              <a:off x="10386595" y="4560567"/>
              <a:ext cx="439777" cy="261610"/>
            </a:xfrm>
            <a:prstGeom prst="rect">
              <a:avLst/>
            </a:prstGeom>
            <a:solidFill>
              <a:srgbClr val="00B0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a:ea typeface="+mn-ea"/>
                  <a:cs typeface="+mn-cs"/>
                </a:rPr>
                <a:t>20’</a:t>
              </a:r>
            </a:p>
          </p:txBody>
        </p:sp>
        <p:cxnSp>
          <p:nvCxnSpPr>
            <p:cNvPr id="41" name="Straight Arrow Connector 40"/>
            <p:cNvCxnSpPr/>
            <p:nvPr/>
          </p:nvCxnSpPr>
          <p:spPr>
            <a:xfrm flipH="1">
              <a:off x="11242766" y="4471709"/>
              <a:ext cx="43543" cy="857317"/>
            </a:xfrm>
            <a:prstGeom prst="straightConnector1">
              <a:avLst/>
            </a:prstGeom>
            <a:ln w="28575" cap="flat" cmpd="sng" algn="ctr">
              <a:solidFill>
                <a:srgbClr val="FFFF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2" name="TextBox 41"/>
            <p:cNvSpPr txBox="1"/>
            <p:nvPr/>
          </p:nvSpPr>
          <p:spPr>
            <a:xfrm>
              <a:off x="11402202" y="4538278"/>
              <a:ext cx="439777" cy="261610"/>
            </a:xfrm>
            <a:prstGeom prst="rect">
              <a:avLst/>
            </a:prstGeom>
            <a:solidFill>
              <a:srgbClr val="00B0F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Arial" panose="020B0604020202020204"/>
                  <a:ea typeface="+mn-ea"/>
                  <a:cs typeface="+mn-cs"/>
                </a:rPr>
                <a:t>50’</a:t>
              </a:r>
            </a:p>
          </p:txBody>
        </p:sp>
      </p:grpSp>
      <p:cxnSp>
        <p:nvCxnSpPr>
          <p:cNvPr id="14" name="Straight Connector 13"/>
          <p:cNvCxnSpPr>
            <a:cxnSpLocks/>
          </p:cNvCxnSpPr>
          <p:nvPr/>
        </p:nvCxnSpPr>
        <p:spPr>
          <a:xfrm flipH="1">
            <a:off x="6480480" y="1000180"/>
            <a:ext cx="8337" cy="522271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586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B515E-4BB6-4CFB-CF4C-D782F3B709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28B9B8-AF39-B46A-991C-36703011D538}"/>
              </a:ext>
            </a:extLst>
          </p:cNvPr>
          <p:cNvSpPr>
            <a:spLocks noGrp="1"/>
          </p:cNvSpPr>
          <p:nvPr>
            <p:ph type="title"/>
          </p:nvPr>
        </p:nvSpPr>
        <p:spPr>
          <a:xfrm>
            <a:off x="304800" y="311215"/>
            <a:ext cx="10448055" cy="831785"/>
          </a:xfrm>
        </p:spPr>
        <p:txBody>
          <a:bodyPr/>
          <a:lstStyle/>
          <a:p>
            <a:pPr>
              <a:lnSpc>
                <a:spcPct val="100000"/>
              </a:lnSpc>
            </a:pPr>
            <a:r>
              <a:rPr lang="en-US" sz="2400" dirty="0"/>
              <a:t>Construction of Pedestrian Walkway at </a:t>
            </a:r>
            <a:r>
              <a:rPr lang="en-US" sz="2400" dirty="0" err="1"/>
              <a:t>Behrampur</a:t>
            </a:r>
            <a:r>
              <a:rPr lang="en-US" sz="2400" dirty="0"/>
              <a:t> Road and Refurbishment of Foot-over Bridge</a:t>
            </a:r>
            <a:endParaRPr lang="en-US" sz="1500" i="1" dirty="0"/>
          </a:p>
        </p:txBody>
      </p:sp>
      <p:cxnSp>
        <p:nvCxnSpPr>
          <p:cNvPr id="14" name="Straight Connector 13">
            <a:extLst>
              <a:ext uri="{FF2B5EF4-FFF2-40B4-BE49-F238E27FC236}">
                <a16:creationId xmlns:a16="http://schemas.microsoft.com/office/drawing/2014/main" id="{1047D382-1468-9B16-ABA8-304EF562AD5E}"/>
              </a:ext>
            </a:extLst>
          </p:cNvPr>
          <p:cNvCxnSpPr>
            <a:cxnSpLocks/>
          </p:cNvCxnSpPr>
          <p:nvPr/>
        </p:nvCxnSpPr>
        <p:spPr>
          <a:xfrm>
            <a:off x="6096000" y="1261646"/>
            <a:ext cx="0" cy="4910554"/>
          </a:xfrm>
          <a:prstGeom prst="line">
            <a:avLst/>
          </a:prstGeom>
        </p:spPr>
        <p:style>
          <a:lnRef idx="1">
            <a:schemeClr val="accent1"/>
          </a:lnRef>
          <a:fillRef idx="0">
            <a:schemeClr val="accent1"/>
          </a:fillRef>
          <a:effectRef idx="0">
            <a:schemeClr val="accent1"/>
          </a:effectRef>
          <a:fontRef idx="minor">
            <a:schemeClr val="tx1"/>
          </a:fontRef>
        </p:style>
      </p:cxnSp>
      <p:pic>
        <p:nvPicPr>
          <p:cNvPr id="3" name="object 8">
            <a:extLst>
              <a:ext uri="{FF2B5EF4-FFF2-40B4-BE49-F238E27FC236}">
                <a16:creationId xmlns:a16="http://schemas.microsoft.com/office/drawing/2014/main" id="{698618B4-70A5-DFBC-926A-75E8C0DC6A0E}"/>
              </a:ext>
            </a:extLst>
          </p:cNvPr>
          <p:cNvPicPr/>
          <p:nvPr/>
        </p:nvPicPr>
        <p:blipFill>
          <a:blip r:embed="rId2" cstate="print"/>
          <a:stretch>
            <a:fillRect/>
          </a:stretch>
        </p:blipFill>
        <p:spPr>
          <a:xfrm>
            <a:off x="10804635" y="97617"/>
            <a:ext cx="1147572" cy="512064"/>
          </a:xfrm>
          <a:prstGeom prst="rect">
            <a:avLst/>
          </a:prstGeom>
        </p:spPr>
      </p:pic>
      <p:sp>
        <p:nvSpPr>
          <p:cNvPr id="4" name="Slide Number Placeholder 2">
            <a:extLst>
              <a:ext uri="{FF2B5EF4-FFF2-40B4-BE49-F238E27FC236}">
                <a16:creationId xmlns:a16="http://schemas.microsoft.com/office/drawing/2014/main" id="{A8E52667-C685-FC85-D090-A8A5E8EC19C4}"/>
              </a:ext>
            </a:extLst>
          </p:cNvPr>
          <p:cNvSpPr>
            <a:spLocks noGrp="1"/>
          </p:cNvSpPr>
          <p:nvPr>
            <p:ph type="sldNum" sz="quarter" idx="10"/>
          </p:nvPr>
        </p:nvSpPr>
        <p:spPr>
          <a:xfrm>
            <a:off x="288000" y="6346800"/>
            <a:ext cx="216000" cy="226800"/>
          </a:xfrm>
        </p:spPr>
        <p:txBody>
          <a:bodyPr/>
          <a:lstStyle/>
          <a:p>
            <a:pPr>
              <a:defRPr/>
            </a:pPr>
            <a:fld id="{74C6FC79-BA71-9943-B346-676DE4BBF805}" type="slidenum">
              <a:rPr lang="en-US" noProof="1" smtClean="0"/>
              <a:pPr>
                <a:defRPr/>
              </a:pPr>
              <a:t>6</a:t>
            </a:fld>
            <a:endParaRPr lang="en-US" b="0" noProof="1"/>
          </a:p>
        </p:txBody>
      </p:sp>
      <p:sp>
        <p:nvSpPr>
          <p:cNvPr id="15" name="TextBox 14">
            <a:extLst>
              <a:ext uri="{FF2B5EF4-FFF2-40B4-BE49-F238E27FC236}">
                <a16:creationId xmlns:a16="http://schemas.microsoft.com/office/drawing/2014/main" id="{C9F8C1EA-38AC-B43B-CD8F-CAB1BD20BD62}"/>
              </a:ext>
            </a:extLst>
          </p:cNvPr>
          <p:cNvSpPr txBox="1"/>
          <p:nvPr/>
        </p:nvSpPr>
        <p:spPr>
          <a:xfrm>
            <a:off x="1219200" y="1261646"/>
            <a:ext cx="3588212" cy="338554"/>
          </a:xfrm>
          <a:prstGeom prst="rect">
            <a:avLst/>
          </a:prstGeom>
          <a:noFill/>
        </p:spPr>
        <p:txBody>
          <a:bodyPr wrap="square">
            <a:spAutoFit/>
          </a:bodyPr>
          <a:lstStyle/>
          <a:p>
            <a:r>
              <a:rPr lang="en-US" sz="1600" b="1" u="sng" dirty="0"/>
              <a:t>Pedestrian Walkway requirement</a:t>
            </a:r>
          </a:p>
        </p:txBody>
      </p:sp>
      <p:sp>
        <p:nvSpPr>
          <p:cNvPr id="16" name="TextBox 15">
            <a:extLst>
              <a:ext uri="{FF2B5EF4-FFF2-40B4-BE49-F238E27FC236}">
                <a16:creationId xmlns:a16="http://schemas.microsoft.com/office/drawing/2014/main" id="{C811E462-3EA3-B21A-98CB-18D7755DBAE9}"/>
              </a:ext>
            </a:extLst>
          </p:cNvPr>
          <p:cNvSpPr txBox="1"/>
          <p:nvPr/>
        </p:nvSpPr>
        <p:spPr>
          <a:xfrm>
            <a:off x="7620000" y="1261646"/>
            <a:ext cx="3588212" cy="338554"/>
          </a:xfrm>
          <a:prstGeom prst="rect">
            <a:avLst/>
          </a:prstGeom>
          <a:noFill/>
        </p:spPr>
        <p:txBody>
          <a:bodyPr wrap="square">
            <a:spAutoFit/>
          </a:bodyPr>
          <a:lstStyle/>
          <a:p>
            <a:r>
              <a:rPr lang="en-US" sz="1600" b="1" u="sng" dirty="0"/>
              <a:t>Foot-over Bridge requirement</a:t>
            </a:r>
          </a:p>
        </p:txBody>
      </p:sp>
      <p:pic>
        <p:nvPicPr>
          <p:cNvPr id="18" name="Picture 17">
            <a:extLst>
              <a:ext uri="{FF2B5EF4-FFF2-40B4-BE49-F238E27FC236}">
                <a16:creationId xmlns:a16="http://schemas.microsoft.com/office/drawing/2014/main" id="{6130B7B0-FA40-90A6-8773-312FCF9F9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570" y="1676400"/>
            <a:ext cx="5661030" cy="4259926"/>
          </a:xfrm>
          <a:prstGeom prst="rect">
            <a:avLst/>
          </a:prstGeom>
        </p:spPr>
      </p:pic>
      <p:pic>
        <p:nvPicPr>
          <p:cNvPr id="25" name="Picture 24">
            <a:extLst>
              <a:ext uri="{FF2B5EF4-FFF2-40B4-BE49-F238E27FC236}">
                <a16:creationId xmlns:a16="http://schemas.microsoft.com/office/drawing/2014/main" id="{3CD74327-1C5E-2904-5700-DD8352DB6BAB}"/>
              </a:ext>
            </a:extLst>
          </p:cNvPr>
          <p:cNvPicPr>
            <a:picLocks noChangeAspect="1"/>
          </p:cNvPicPr>
          <p:nvPr/>
        </p:nvPicPr>
        <p:blipFill>
          <a:blip r:embed="rId4">
            <a:extLst>
              <a:ext uri="{28A0092B-C50C-407E-A947-70E740481C1C}">
                <a14:useLocalDpi xmlns:a14="http://schemas.microsoft.com/office/drawing/2010/main" val="0"/>
              </a:ext>
            </a:extLst>
          </a:blip>
          <a:srcRect t="7630" r="20919" b="30254"/>
          <a:stretch>
            <a:fillRect/>
          </a:stretch>
        </p:blipFill>
        <p:spPr>
          <a:xfrm>
            <a:off x="6308936" y="1676400"/>
            <a:ext cx="5576493" cy="3296100"/>
          </a:xfrm>
          <a:prstGeom prst="rect">
            <a:avLst/>
          </a:prstGeom>
        </p:spPr>
      </p:pic>
    </p:spTree>
    <p:extLst>
      <p:ext uri="{BB962C8B-B14F-4D97-AF65-F5344CB8AC3E}">
        <p14:creationId xmlns:p14="http://schemas.microsoft.com/office/powerpoint/2010/main" val="3298154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endParaRPr lang="en-IN" dirty="0"/>
          </a:p>
        </p:txBody>
      </p:sp>
    </p:spTree>
    <p:extLst>
      <p:ext uri="{BB962C8B-B14F-4D97-AF65-F5344CB8AC3E}">
        <p14:creationId xmlns:p14="http://schemas.microsoft.com/office/powerpoint/2010/main" val="1308201595"/>
      </p:ext>
    </p:extLst>
  </p:cSld>
  <p:clrMapOvr>
    <a:masterClrMapping/>
  </p:clrMapOvr>
</p:sld>
</file>

<file path=ppt/theme/theme1.xml><?xml version="1.0" encoding="utf-8"?>
<a:theme xmlns:a="http://schemas.openxmlformats.org/drawingml/2006/main" name="1_MAHLE">
  <a:themeElements>
    <a:clrScheme name="Custom 19">
      <a:dk1>
        <a:srgbClr val="000000"/>
      </a:dk1>
      <a:lt1>
        <a:srgbClr val="FFFFFF"/>
      </a:lt1>
      <a:dk2>
        <a:srgbClr val="00205B"/>
      </a:dk2>
      <a:lt2>
        <a:srgbClr val="F3D03E"/>
      </a:lt2>
      <a:accent1>
        <a:srgbClr val="41B6E6"/>
      </a:accent1>
      <a:accent2>
        <a:srgbClr val="75787B"/>
      </a:accent2>
      <a:accent3>
        <a:srgbClr val="E9E9E9"/>
      </a:accent3>
      <a:accent4>
        <a:srgbClr val="43B02A"/>
      </a:accent4>
      <a:accent5>
        <a:srgbClr val="007749"/>
      </a:accent5>
      <a:accent6>
        <a:srgbClr val="BA0C2F"/>
      </a:accent6>
      <a:hlink>
        <a:srgbClr val="00205B"/>
      </a:hlink>
      <a:folHlink>
        <a:srgbClr val="41B6E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lumMod val="60000"/>
            <a:lumOff val="40000"/>
          </a:schemeClr>
        </a:solidFill>
        <a:ln>
          <a:noFill/>
        </a:ln>
      </a:spPr>
      <a:bodyPr lIns="108000" tIns="180000" rIns="108000" bIns="180000" rtlCol="0" anchor="t" anchorCtr="0"/>
      <a:lstStyle>
        <a:defPPr algn="l">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a:defPPr>
      </a:lstStyle>
    </a:txDef>
  </a:objectDefaults>
  <a:extraClrSchemeLst/>
  <a:extLst>
    <a:ext uri="{05A4C25C-085E-4340-85A3-A5531E510DB2}">
      <thm15:themeFamily xmlns:thm15="http://schemas.microsoft.com/office/thememl/2012/main" name="template1.potx" id="{FBA979E8-7AA7-408E-89E8-A052D1D9E988}" vid="{B85FB2BC-DCA2-4558-BB28-0F9F43DF19F8}"/>
    </a:ext>
  </a:extLst>
</a:theme>
</file>

<file path=ppt/theme/theme2.xml><?xml version="1.0" encoding="utf-8"?>
<a:theme xmlns:a="http://schemas.openxmlformats.org/drawingml/2006/main" name="MAHLE">
  <a:themeElements>
    <a:clrScheme name="Custom 19">
      <a:dk1>
        <a:srgbClr val="000000"/>
      </a:dk1>
      <a:lt1>
        <a:srgbClr val="FFFFFF"/>
      </a:lt1>
      <a:dk2>
        <a:srgbClr val="00205B"/>
      </a:dk2>
      <a:lt2>
        <a:srgbClr val="F3D03E"/>
      </a:lt2>
      <a:accent1>
        <a:srgbClr val="41B6E6"/>
      </a:accent1>
      <a:accent2>
        <a:srgbClr val="75787B"/>
      </a:accent2>
      <a:accent3>
        <a:srgbClr val="E9E9E9"/>
      </a:accent3>
      <a:accent4>
        <a:srgbClr val="43B02A"/>
      </a:accent4>
      <a:accent5>
        <a:srgbClr val="007749"/>
      </a:accent5>
      <a:accent6>
        <a:srgbClr val="BA0C2F"/>
      </a:accent6>
      <a:hlink>
        <a:srgbClr val="00205B"/>
      </a:hlink>
      <a:folHlink>
        <a:srgbClr val="41B6E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lumMod val="60000"/>
            <a:lumOff val="40000"/>
          </a:schemeClr>
        </a:solidFill>
        <a:ln>
          <a:noFill/>
        </a:ln>
      </a:spPr>
      <a:bodyPr lIns="108000" tIns="180000" rIns="108000" bIns="180000" rtlCol="0" anchor="t" anchorCtr="0"/>
      <a:lstStyle>
        <a:defPPr algn="l">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a:defPPr>
      </a:lstStyle>
    </a:txDef>
  </a:objectDefaults>
  <a:extraClrSchemeLst/>
  <a:extLst>
    <a:ext uri="{05A4C25C-085E-4340-85A3-A5531E510DB2}">
      <thm15:themeFamily xmlns:thm15="http://schemas.microsoft.com/office/thememl/2012/main" name="template1.potx" id="{62FD0E49-4997-47F7-91FD-226B0A856FF2}" vid="{66618CCB-A42A-44D7-96DB-D656CA097650}"/>
    </a:ext>
  </a:extLst>
</a:theme>
</file>

<file path=ppt/theme/theme3.xml><?xml version="1.0" encoding="utf-8"?>
<a:theme xmlns:a="http://schemas.openxmlformats.org/drawingml/2006/main" name="2_MAHLE">
  <a:themeElements>
    <a:clrScheme name="Custom 19">
      <a:dk1>
        <a:srgbClr val="000000"/>
      </a:dk1>
      <a:lt1>
        <a:srgbClr val="FFFFFF"/>
      </a:lt1>
      <a:dk2>
        <a:srgbClr val="00205B"/>
      </a:dk2>
      <a:lt2>
        <a:srgbClr val="F3D03E"/>
      </a:lt2>
      <a:accent1>
        <a:srgbClr val="41B6E6"/>
      </a:accent1>
      <a:accent2>
        <a:srgbClr val="75787B"/>
      </a:accent2>
      <a:accent3>
        <a:srgbClr val="E9E9E9"/>
      </a:accent3>
      <a:accent4>
        <a:srgbClr val="43B02A"/>
      </a:accent4>
      <a:accent5>
        <a:srgbClr val="007749"/>
      </a:accent5>
      <a:accent6>
        <a:srgbClr val="BA0C2F"/>
      </a:accent6>
      <a:hlink>
        <a:srgbClr val="00205B"/>
      </a:hlink>
      <a:folHlink>
        <a:srgbClr val="41B6E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lumMod val="60000"/>
            <a:lumOff val="40000"/>
          </a:schemeClr>
        </a:solidFill>
        <a:ln>
          <a:noFill/>
        </a:ln>
      </a:spPr>
      <a:bodyPr lIns="108000" tIns="180000" rIns="108000" bIns="180000" rtlCol="0" anchor="t" anchorCtr="0"/>
      <a:lstStyle>
        <a:defPPr algn="l">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sz="1400" dirty="0"/>
        </a:defPPr>
      </a:lstStyle>
    </a:txDef>
  </a:objectDefaults>
  <a:extraClrSchemeLst/>
  <a:extLst>
    <a:ext uri="{05A4C25C-085E-4340-85A3-A5531E510DB2}">
      <thm15:themeFamily xmlns:thm15="http://schemas.microsoft.com/office/thememl/2012/main" name="template1.potx" id="{FBA979E8-7AA7-408E-89E8-A052D1D9E988}" vid="{B85FB2BC-DCA2-4558-BB28-0F9F43DF19F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3345</TotalTime>
  <Words>1051</Words>
  <Application>Microsoft Office PowerPoint</Application>
  <PresentationFormat>Widescreen</PresentationFormat>
  <Paragraphs>129</Paragraphs>
  <Slides>7</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7</vt:i4>
      </vt:variant>
    </vt:vector>
  </HeadingPairs>
  <TitlesOfParts>
    <vt:vector size="16" baseType="lpstr">
      <vt:lpstr>Aptos</vt:lpstr>
      <vt:lpstr>Arial</vt:lpstr>
      <vt:lpstr>Arial MT</vt:lpstr>
      <vt:lpstr>Calibri</vt:lpstr>
      <vt:lpstr>Symbol</vt:lpstr>
      <vt:lpstr>Wingdings</vt:lpstr>
      <vt:lpstr>1_MAHLE</vt:lpstr>
      <vt:lpstr>MAHLE</vt:lpstr>
      <vt:lpstr>2_MAHLE</vt:lpstr>
      <vt:lpstr> CSR Annual Action Plan for FY 2026-27</vt:lpstr>
      <vt:lpstr>CSR Annual Action Plan: FY 2026-27</vt:lpstr>
      <vt:lpstr>Gurugram: Glimpses from the Selection Process of Medhavi Scholarship Programme Supporting Girls To Pursue Dip. Engg.</vt:lpstr>
      <vt:lpstr>Pirangut (Pune): Installation of Solar Street Lights on the Approach Road and Internal Roads at Village Urawade</vt:lpstr>
      <vt:lpstr>Pirangut (Pune):  Enhance Access To Drinking Water for 100+ Families of Village Kolawade</vt:lpstr>
      <vt:lpstr>Construction of Pedestrian Walkway at Behrampur Road and Refurbishment of Foot-over Bridge</vt:lpstr>
      <vt:lpstr>Thank You</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Damayanti Bhowmik</dc:creator>
  <cp:lastModifiedBy>Vijay Tanwani</cp:lastModifiedBy>
  <cp:revision>210</cp:revision>
  <cp:lastPrinted>2026-06-04T17:05:58Z</cp:lastPrinted>
  <dcterms:created xsi:type="dcterms:W3CDTF">2024-09-19T06:13:23Z</dcterms:created>
  <dcterms:modified xsi:type="dcterms:W3CDTF">2026-08-10T10:32:09Z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1a97dba-4a48-4678-b18f-3391b0053218_Enabled">
    <vt:lpwstr>true</vt:lpwstr>
  </property>
  <property fmtid="{D5CDD505-2E9C-101B-9397-08002B2CF9AE}" pid="3" name="MSIP_Label_31a97dba-4a48-4678-b18f-3391b0053218_SetDate">
    <vt:lpwstr>2026-06-04T16:11:00Z</vt:lpwstr>
  </property>
  <property fmtid="{D5CDD505-2E9C-101B-9397-08002B2CF9AE}" pid="4" name="MSIP_Label_31a97dba-4a48-4678-b18f-3391b0053218_Method">
    <vt:lpwstr>Standard</vt:lpwstr>
  </property>
  <property fmtid="{D5CDD505-2E9C-101B-9397-08002B2CF9AE}" pid="5" name="MSIP_Label_31a97dba-4a48-4678-b18f-3391b0053218_Name">
    <vt:lpwstr>MAHLE internal restricted (CL2)</vt:lpwstr>
  </property>
  <property fmtid="{D5CDD505-2E9C-101B-9397-08002B2CF9AE}" pid="6" name="MSIP_Label_31a97dba-4a48-4678-b18f-3391b0053218_SiteId">
    <vt:lpwstr>e396b7c6-05f6-47d7-bef7-e89a9de9fd6c</vt:lpwstr>
  </property>
  <property fmtid="{D5CDD505-2E9C-101B-9397-08002B2CF9AE}" pid="7" name="MSIP_Label_31a97dba-4a48-4678-b18f-3391b0053218_ActionId">
    <vt:lpwstr>21ad9ece-08a7-463f-a0b6-40e7c0389720</vt:lpwstr>
  </property>
  <property fmtid="{D5CDD505-2E9C-101B-9397-08002B2CF9AE}" pid="8" name="MSIP_Label_31a97dba-4a48-4678-b18f-3391b0053218_ContentBits">
    <vt:lpwstr>2</vt:lpwstr>
  </property>
  <property fmtid="{D5CDD505-2E9C-101B-9397-08002B2CF9AE}" pid="9" name="MSIP_Label_31a97dba-4a48-4678-b18f-3391b0053218_Tag">
    <vt:lpwstr>10, 3, 0, 1</vt:lpwstr>
  </property>
  <property fmtid="{D5CDD505-2E9C-101B-9397-08002B2CF9AE}" pid="10" name="ClassificationContentMarkingFooterLocations">
    <vt:lpwstr>1_MAHLE:16\MAHLE:16\2_MAHLE:16</vt:lpwstr>
  </property>
  <property fmtid="{D5CDD505-2E9C-101B-9397-08002B2CF9AE}" pid="11" name="ClassificationContentMarkingFooterText">
    <vt:lpwstr>MAHLE internal restricted (CL2)</vt:lpwstr>
  </property>
</Properties>
</file>